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64" r:id="rId2"/>
    <p:sldId id="262" r:id="rId3"/>
    <p:sldId id="266" r:id="rId4"/>
    <p:sldId id="258" r:id="rId5"/>
    <p:sldId id="263" r:id="rId6"/>
    <p:sldId id="268" r:id="rId7"/>
    <p:sldId id="267" r:id="rId8"/>
  </p:sldIdLst>
  <p:sldSz cx="12192000" cy="6858000"/>
  <p:notesSz cx="6858000" cy="9144000"/>
  <p:embeddedFontLst>
    <p:embeddedFont>
      <p:font typeface="07ロゴたいぷゴシック7" panose="02000600000000000000" pitchFamily="50" charset="-128"/>
      <p:regular r:id="rId9"/>
    </p:embeddedFont>
    <p:embeddedFont>
      <p:font typeface="Bauhaus 93" panose="04030905020B02020C02" pitchFamily="82" charset="0"/>
      <p:regular r:id="rId10"/>
    </p:embeddedFont>
    <p:embeddedFont>
      <p:font typeface="Rounded M+ 1c black" panose="020B0902020203020207" pitchFamily="50" charset="-128"/>
      <p:bold r:id="rId11"/>
    </p:embeddedFont>
    <p:embeddedFont>
      <p:font typeface="Rounded M+ 1c regular" panose="020B0502020203020207" pitchFamily="50" charset="-128"/>
      <p:regular r:id="rId12"/>
    </p:embeddedFont>
    <p:embeddedFont>
      <p:font typeface="あんずもじ等幅2020" panose="02000609000000000000" pitchFamily="1" charset="-128"/>
      <p:regular r:id="rId13"/>
    </p:embeddedFont>
    <p:embeddedFont>
      <p:font typeface="源真ゴシック等幅 Bold" panose="020B0609020203020207" pitchFamily="49" charset="-128"/>
      <p:bold r:id="rId14"/>
    </p:embeddedFont>
    <p:embeddedFont>
      <p:font typeface="游ゴシック" panose="020B0400000000000000" pitchFamily="50" charset="-128"/>
      <p:regular r:id="rId15"/>
      <p:bold r:id="rId16"/>
    </p:embeddedFont>
    <p:embeddedFont>
      <p:font typeface="游ゴシック Light" panose="020B0300000000000000" pitchFamily="50" charset="-128"/>
      <p:regular r:id="rId17"/>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3F588"/>
    <a:srgbClr val="9FFF9F"/>
    <a:srgbClr val="C1FFE0"/>
    <a:srgbClr val="9EFF9E"/>
    <a:srgbClr val="D5EAFF"/>
    <a:srgbClr val="89C4FF"/>
    <a:srgbClr val="A8D3FF"/>
    <a:srgbClr val="FDE8B5"/>
    <a:srgbClr val="FF3399"/>
    <a:srgbClr val="FEF6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11" autoAdjust="0"/>
    <p:restoredTop sz="94660"/>
  </p:normalViewPr>
  <p:slideViewPr>
    <p:cSldViewPr snapToGrid="0">
      <p:cViewPr varScale="1">
        <p:scale>
          <a:sx n="62" d="100"/>
          <a:sy n="62" d="100"/>
        </p:scale>
        <p:origin x="124" y="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hdphoto1.wdp>
</file>

<file path=ppt/media/hdphoto2.wdp>
</file>

<file path=ppt/media/image1.jp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DF2493-BC03-379F-C000-8F1A63CDD56A}"/>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66FB42D-4382-7481-743E-F21F8903A6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88788C8-18E1-0145-66ED-98A10C5756ED}"/>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5" name="フッター プレースホルダー 4">
            <a:extLst>
              <a:ext uri="{FF2B5EF4-FFF2-40B4-BE49-F238E27FC236}">
                <a16:creationId xmlns:a16="http://schemas.microsoft.com/office/drawing/2014/main" id="{6A090FB4-D7C5-5EA5-94DD-9494DDEF6F6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D281F76-194E-7594-F413-43B65945AD2C}"/>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2695500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DFC839-91A8-1633-B9BD-C3787A4F4BBC}"/>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7661A77-446C-1025-5C8C-E758B7BB720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6864FBE-9421-7B30-9BCC-EED2B85E3371}"/>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5" name="フッター プレースホルダー 4">
            <a:extLst>
              <a:ext uri="{FF2B5EF4-FFF2-40B4-BE49-F238E27FC236}">
                <a16:creationId xmlns:a16="http://schemas.microsoft.com/office/drawing/2014/main" id="{0694F545-5E67-42C8-75BE-130EF2D2A04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8287D1D-B459-0022-7CAC-CEBADD7799CB}"/>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1119779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4DB9872B-4C86-6A7C-7067-93F8F090FFDA}"/>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EFC2211-E13F-F8FC-12F6-34918A5894A2}"/>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90BED7E-B2D8-B534-40A9-C5D8C228040A}"/>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5" name="フッター プレースホルダー 4">
            <a:extLst>
              <a:ext uri="{FF2B5EF4-FFF2-40B4-BE49-F238E27FC236}">
                <a16:creationId xmlns:a16="http://schemas.microsoft.com/office/drawing/2014/main" id="{3A622ACB-5B69-585C-9D2D-260941BA987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972DC18-DC08-5541-38E4-BA7ADC12F287}"/>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1307192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5E122C-8FB1-DCF5-DDE9-2CAC17ED689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F4E99C3-3769-E7B7-F7BF-5764C6A1399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727355B-87DE-D227-44D6-94A53D2BA58B}"/>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5" name="フッター プレースホルダー 4">
            <a:extLst>
              <a:ext uri="{FF2B5EF4-FFF2-40B4-BE49-F238E27FC236}">
                <a16:creationId xmlns:a16="http://schemas.microsoft.com/office/drawing/2014/main" id="{38DA4AE7-ADAE-1471-104A-8A53FAD02B8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B25B043-A58F-BF31-821C-BC76429720F7}"/>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551294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30FF3D-BD39-F092-A24D-1F6A8C674BA6}"/>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4108961-DC06-E735-35A0-A001A26ED8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5078C023-C4D5-7E2D-F01E-F0551501B7D1}"/>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5" name="フッター プレースホルダー 4">
            <a:extLst>
              <a:ext uri="{FF2B5EF4-FFF2-40B4-BE49-F238E27FC236}">
                <a16:creationId xmlns:a16="http://schemas.microsoft.com/office/drawing/2014/main" id="{9C42D240-1DD5-EB0E-F2A1-9C42D14C6D4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B15058B-3DFB-CC47-DB56-2B1897EEAB39}"/>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2206163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639F9C-3D43-BEF2-3280-FBFE7277EDA4}"/>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43E132B-9E01-3814-C4E7-F57D156D263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9B0B5933-4FF7-F6FF-7C9C-5FED4C21C15C}"/>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5A244FB9-3F18-06C7-5B30-202E705EB497}"/>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6" name="フッター プレースホルダー 5">
            <a:extLst>
              <a:ext uri="{FF2B5EF4-FFF2-40B4-BE49-F238E27FC236}">
                <a16:creationId xmlns:a16="http://schemas.microsoft.com/office/drawing/2014/main" id="{A9E888C4-11DE-CE82-3F67-FDB005F2DE7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0F5DE21C-8452-5CED-4E47-68962744938F}"/>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53109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B0C8C-BE5D-F7C4-3C9A-E22BAD1DD7E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4562E62-DF99-5821-B08C-C79551D67D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0592E6F-A68A-184C-315D-4E99FF88C155}"/>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88E17E0A-2A6F-2491-0ECB-7144523B41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055A0178-843E-072E-7A2B-E99BFEF4F958}"/>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E8DEF0C3-ECE0-DF9F-36F7-28511ACAE953}"/>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8" name="フッター プレースホルダー 7">
            <a:extLst>
              <a:ext uri="{FF2B5EF4-FFF2-40B4-BE49-F238E27FC236}">
                <a16:creationId xmlns:a16="http://schemas.microsoft.com/office/drawing/2014/main" id="{5C46923E-4220-4A87-1CEE-C7B50021DFF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BC254588-581F-A0C0-EC4A-D303F8BE7B17}"/>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3112396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F1F8D7-7771-487F-FD0B-4CB964F32426}"/>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7253749B-1DA3-60A3-91A7-6464F1051BF7}"/>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4" name="フッター プレースホルダー 3">
            <a:extLst>
              <a:ext uri="{FF2B5EF4-FFF2-40B4-BE49-F238E27FC236}">
                <a16:creationId xmlns:a16="http://schemas.microsoft.com/office/drawing/2014/main" id="{C3996608-1720-3348-DE14-0A6AD0213435}"/>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37CE3BE-B6FC-CAAA-FB15-3C10114B39D6}"/>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38842855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9B13203-E073-0404-A319-E44EBA45F53B}"/>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3" name="フッター プレースホルダー 2">
            <a:extLst>
              <a:ext uri="{FF2B5EF4-FFF2-40B4-BE49-F238E27FC236}">
                <a16:creationId xmlns:a16="http://schemas.microsoft.com/office/drawing/2014/main" id="{5519B711-E727-F4A0-D452-4A225595378F}"/>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577CD5FA-704D-FDF5-CAEB-CFE35C59F572}"/>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789331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B3429B1-9A5F-69B0-E2FD-4086759E911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4232165-6D3E-D2D3-3C19-C300C17D47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EEE6B6C8-49C3-196E-5806-02FA3FE5BD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AB4B9A5-3154-DE7B-361C-B8289E60DBDD}"/>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6" name="フッター プレースホルダー 5">
            <a:extLst>
              <a:ext uri="{FF2B5EF4-FFF2-40B4-BE49-F238E27FC236}">
                <a16:creationId xmlns:a16="http://schemas.microsoft.com/office/drawing/2014/main" id="{6896485F-EE08-8AB8-5F3C-CA4CC06B413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3EBE2EA-56D5-80DE-E36C-3B93A7ED4BB7}"/>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598046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A8C372-7224-0CED-D01C-6BF2812EC087}"/>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3AB4604-7277-23F2-846F-B4B39DE99A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06956314-7DC6-F3F4-9535-7DAD35A39D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99AE142-1D85-8E1D-A2DC-C101F0BF33CF}"/>
              </a:ext>
            </a:extLst>
          </p:cNvPr>
          <p:cNvSpPr>
            <a:spLocks noGrp="1"/>
          </p:cNvSpPr>
          <p:nvPr>
            <p:ph type="dt" sz="half" idx="10"/>
          </p:nvPr>
        </p:nvSpPr>
        <p:spPr/>
        <p:txBody>
          <a:bodyPr/>
          <a:lstStyle/>
          <a:p>
            <a:fld id="{9E86F009-6EC8-4EB1-A022-8FEAC0151716}" type="datetimeFigureOut">
              <a:rPr kumimoji="1" lang="ja-JP" altLang="en-US" smtClean="0"/>
              <a:t>2022/11/6</a:t>
            </a:fld>
            <a:endParaRPr kumimoji="1" lang="ja-JP" altLang="en-US"/>
          </a:p>
        </p:txBody>
      </p:sp>
      <p:sp>
        <p:nvSpPr>
          <p:cNvPr id="6" name="フッター プレースホルダー 5">
            <a:extLst>
              <a:ext uri="{FF2B5EF4-FFF2-40B4-BE49-F238E27FC236}">
                <a16:creationId xmlns:a16="http://schemas.microsoft.com/office/drawing/2014/main" id="{A6930D87-B815-6B59-EC34-275808C53C4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E44EA0C-C164-09D0-F474-4AAA2C5C03FC}"/>
              </a:ext>
            </a:extLst>
          </p:cNvPr>
          <p:cNvSpPr>
            <a:spLocks noGrp="1"/>
          </p:cNvSpPr>
          <p:nvPr>
            <p:ph type="sldNum" sz="quarter" idx="12"/>
          </p:nvPr>
        </p:nvSpPr>
        <p:spPr/>
        <p:txBody>
          <a:body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3021078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EF6E1"/>
        </a:solidFill>
        <a:effectLst/>
      </p:bgPr>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F734901C-75F8-84C0-D715-AD5B0A6CD5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907046E-1B60-3B60-581D-6C1280068F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3F7044A-CC18-41FD-741C-42807CA6BC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86F009-6EC8-4EB1-A022-8FEAC0151716}" type="datetimeFigureOut">
              <a:rPr kumimoji="1" lang="ja-JP" altLang="en-US" smtClean="0"/>
              <a:t>2022/11/6</a:t>
            </a:fld>
            <a:endParaRPr kumimoji="1" lang="ja-JP" altLang="en-US"/>
          </a:p>
        </p:txBody>
      </p:sp>
      <p:sp>
        <p:nvSpPr>
          <p:cNvPr id="5" name="フッター プレースホルダー 4">
            <a:extLst>
              <a:ext uri="{FF2B5EF4-FFF2-40B4-BE49-F238E27FC236}">
                <a16:creationId xmlns:a16="http://schemas.microsoft.com/office/drawing/2014/main" id="{81161450-57CA-6B81-4099-5806854C94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EB1A2DB-BCA3-E867-84E8-68CE682954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D941F8-4409-4FE5-B076-F86820B9784E}" type="slidenum">
              <a:rPr kumimoji="1" lang="ja-JP" altLang="en-US" smtClean="0"/>
              <a:t>‹#›</a:t>
            </a:fld>
            <a:endParaRPr kumimoji="1" lang="ja-JP" altLang="en-US"/>
          </a:p>
        </p:txBody>
      </p:sp>
    </p:spTree>
    <p:extLst>
      <p:ext uri="{BB962C8B-B14F-4D97-AF65-F5344CB8AC3E}">
        <p14:creationId xmlns:p14="http://schemas.microsoft.com/office/powerpoint/2010/main" val="2899794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microsoft.com/office/2007/relationships/hdphoto" Target="../media/hdphoto2.wdp"/><Relationship Id="rId7"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楕円 48">
            <a:extLst>
              <a:ext uri="{FF2B5EF4-FFF2-40B4-BE49-F238E27FC236}">
                <a16:creationId xmlns:a16="http://schemas.microsoft.com/office/drawing/2014/main" id="{DC2F074C-ABA7-B019-BB6F-74E284B928B5}"/>
              </a:ext>
            </a:extLst>
          </p:cNvPr>
          <p:cNvSpPr/>
          <p:nvPr/>
        </p:nvSpPr>
        <p:spPr>
          <a:xfrm>
            <a:off x="9150791" y="2789088"/>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C7D283D0-BF85-5E56-D98D-C0DEAEC1FD59}"/>
              </a:ext>
            </a:extLst>
          </p:cNvPr>
          <p:cNvSpPr/>
          <p:nvPr/>
        </p:nvSpPr>
        <p:spPr>
          <a:xfrm>
            <a:off x="4458785" y="3179506"/>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二等辺三角形 50">
            <a:extLst>
              <a:ext uri="{FF2B5EF4-FFF2-40B4-BE49-F238E27FC236}">
                <a16:creationId xmlns:a16="http://schemas.microsoft.com/office/drawing/2014/main" id="{2AE57699-B24F-2A60-72C3-9BBB0A38EBA5}"/>
              </a:ext>
            </a:extLst>
          </p:cNvPr>
          <p:cNvSpPr/>
          <p:nvPr/>
        </p:nvSpPr>
        <p:spPr>
          <a:xfrm rot="4500000">
            <a:off x="8354956" y="5419498"/>
            <a:ext cx="2324153" cy="2003580"/>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正方形/長方形 51">
            <a:extLst>
              <a:ext uri="{FF2B5EF4-FFF2-40B4-BE49-F238E27FC236}">
                <a16:creationId xmlns:a16="http://schemas.microsoft.com/office/drawing/2014/main" id="{071A7B6F-B0FB-C580-AD0A-70E199C87758}"/>
              </a:ext>
            </a:extLst>
          </p:cNvPr>
          <p:cNvSpPr/>
          <p:nvPr/>
        </p:nvSpPr>
        <p:spPr>
          <a:xfrm rot="18900000">
            <a:off x="2476383" y="5585385"/>
            <a:ext cx="1327591" cy="1327591"/>
          </a:xfrm>
          <a:prstGeom prst="rect">
            <a:avLst/>
          </a:prstGeom>
          <a:solidFill>
            <a:schemeClr val="bg1"/>
          </a:solid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966B3EC9-DDE6-E655-FD6E-9566217E5CF4}"/>
              </a:ext>
            </a:extLst>
          </p:cNvPr>
          <p:cNvSpPr/>
          <p:nvPr/>
        </p:nvSpPr>
        <p:spPr>
          <a:xfrm>
            <a:off x="5371157" y="5254214"/>
            <a:ext cx="793022" cy="793022"/>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二等辺三角形 53">
            <a:extLst>
              <a:ext uri="{FF2B5EF4-FFF2-40B4-BE49-F238E27FC236}">
                <a16:creationId xmlns:a16="http://schemas.microsoft.com/office/drawing/2014/main" id="{446431A3-F2A6-F00B-5AC7-F88A4B081087}"/>
              </a:ext>
            </a:extLst>
          </p:cNvPr>
          <p:cNvSpPr/>
          <p:nvPr/>
        </p:nvSpPr>
        <p:spPr>
          <a:xfrm rot="4500000">
            <a:off x="846617" y="1696761"/>
            <a:ext cx="677593" cy="584132"/>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正方形/長方形 54">
            <a:extLst>
              <a:ext uri="{FF2B5EF4-FFF2-40B4-BE49-F238E27FC236}">
                <a16:creationId xmlns:a16="http://schemas.microsoft.com/office/drawing/2014/main" id="{C661842B-360F-D586-A0F3-0E1FD33213F9}"/>
              </a:ext>
            </a:extLst>
          </p:cNvPr>
          <p:cNvSpPr/>
          <p:nvPr/>
        </p:nvSpPr>
        <p:spPr>
          <a:xfrm rot="18900000">
            <a:off x="8066456" y="2140104"/>
            <a:ext cx="730427" cy="730427"/>
          </a:xfrm>
          <a:prstGeom prst="rect">
            <a:avLst/>
          </a:prstGeom>
          <a:solidFill>
            <a:schemeClr val="bg1"/>
          </a:solid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楕円 55">
            <a:extLst>
              <a:ext uri="{FF2B5EF4-FFF2-40B4-BE49-F238E27FC236}">
                <a16:creationId xmlns:a16="http://schemas.microsoft.com/office/drawing/2014/main" id="{419D54E3-A940-095A-0759-6A8CC5E9035A}"/>
              </a:ext>
            </a:extLst>
          </p:cNvPr>
          <p:cNvSpPr/>
          <p:nvPr/>
        </p:nvSpPr>
        <p:spPr>
          <a:xfrm>
            <a:off x="9150790" y="2788184"/>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a:extLst>
              <a:ext uri="{FF2B5EF4-FFF2-40B4-BE49-F238E27FC236}">
                <a16:creationId xmlns:a16="http://schemas.microsoft.com/office/drawing/2014/main" id="{9CA9C3B7-45B8-A1D2-40FA-69B3EA8E8225}"/>
              </a:ext>
            </a:extLst>
          </p:cNvPr>
          <p:cNvSpPr/>
          <p:nvPr/>
        </p:nvSpPr>
        <p:spPr>
          <a:xfrm>
            <a:off x="11049796" y="3522346"/>
            <a:ext cx="687381" cy="687381"/>
          </a:xfrm>
          <a:prstGeom prst="ellipse">
            <a:avLst/>
          </a:prstGeom>
          <a:solidFill>
            <a:schemeClr val="bg1"/>
          </a:solid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二等辺三角形 57">
            <a:extLst>
              <a:ext uri="{FF2B5EF4-FFF2-40B4-BE49-F238E27FC236}">
                <a16:creationId xmlns:a16="http://schemas.microsoft.com/office/drawing/2014/main" id="{75718792-0A81-FE32-C2B5-003441F435A1}"/>
              </a:ext>
            </a:extLst>
          </p:cNvPr>
          <p:cNvSpPr/>
          <p:nvPr/>
        </p:nvSpPr>
        <p:spPr>
          <a:xfrm rot="4500000">
            <a:off x="8793817" y="5361461"/>
            <a:ext cx="1021688" cy="880765"/>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正方形/長方形 58">
            <a:extLst>
              <a:ext uri="{FF2B5EF4-FFF2-40B4-BE49-F238E27FC236}">
                <a16:creationId xmlns:a16="http://schemas.microsoft.com/office/drawing/2014/main" id="{29200A64-A718-68B3-1BFE-7926B0574FEC}"/>
              </a:ext>
            </a:extLst>
          </p:cNvPr>
          <p:cNvSpPr/>
          <p:nvPr/>
        </p:nvSpPr>
        <p:spPr>
          <a:xfrm rot="18900000">
            <a:off x="996595" y="5219271"/>
            <a:ext cx="2059821" cy="2059821"/>
          </a:xfrm>
          <a:prstGeom prst="rect">
            <a:avLst/>
          </a:prstGeom>
          <a:no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FE3956EC-5693-CBC5-5EAD-287EEA808773}"/>
              </a:ext>
            </a:extLst>
          </p:cNvPr>
          <p:cNvSpPr/>
          <p:nvPr/>
        </p:nvSpPr>
        <p:spPr>
          <a:xfrm rot="18900000">
            <a:off x="7899977" y="380481"/>
            <a:ext cx="2059821" cy="2059821"/>
          </a:xfrm>
          <a:prstGeom prst="rect">
            <a:avLst/>
          </a:prstGeom>
          <a:no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楕円 60">
            <a:extLst>
              <a:ext uri="{FF2B5EF4-FFF2-40B4-BE49-F238E27FC236}">
                <a16:creationId xmlns:a16="http://schemas.microsoft.com/office/drawing/2014/main" id="{2EE7FB82-BEB9-AB0F-543E-CBFA5E0F9D1B}"/>
              </a:ext>
            </a:extLst>
          </p:cNvPr>
          <p:cNvSpPr/>
          <p:nvPr/>
        </p:nvSpPr>
        <p:spPr>
          <a:xfrm>
            <a:off x="9150792" y="2789087"/>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二等辺三角形 61">
            <a:extLst>
              <a:ext uri="{FF2B5EF4-FFF2-40B4-BE49-F238E27FC236}">
                <a16:creationId xmlns:a16="http://schemas.microsoft.com/office/drawing/2014/main" id="{101B9E3C-7AEC-D170-AFEF-897EA8D0BF4B}"/>
              </a:ext>
            </a:extLst>
          </p:cNvPr>
          <p:cNvSpPr/>
          <p:nvPr/>
        </p:nvSpPr>
        <p:spPr>
          <a:xfrm rot="4500000">
            <a:off x="1116799" y="1063538"/>
            <a:ext cx="2324153" cy="2003580"/>
          </a:xfrm>
          <a:prstGeom prst="triangle">
            <a:avLst/>
          </a:prstGeom>
          <a:solidFill>
            <a:schemeClr val="bg1"/>
          </a:solid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3" name="楕円 62">
            <a:extLst>
              <a:ext uri="{FF2B5EF4-FFF2-40B4-BE49-F238E27FC236}">
                <a16:creationId xmlns:a16="http://schemas.microsoft.com/office/drawing/2014/main" id="{CB7150A4-3654-72D4-00F1-555B6EFF5133}"/>
              </a:ext>
            </a:extLst>
          </p:cNvPr>
          <p:cNvSpPr/>
          <p:nvPr/>
        </p:nvSpPr>
        <p:spPr>
          <a:xfrm>
            <a:off x="4458786" y="3179505"/>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二等辺三角形 63">
            <a:extLst>
              <a:ext uri="{FF2B5EF4-FFF2-40B4-BE49-F238E27FC236}">
                <a16:creationId xmlns:a16="http://schemas.microsoft.com/office/drawing/2014/main" id="{451BEE30-E406-F494-9548-14F9EF508C98}"/>
              </a:ext>
            </a:extLst>
          </p:cNvPr>
          <p:cNvSpPr/>
          <p:nvPr/>
        </p:nvSpPr>
        <p:spPr>
          <a:xfrm rot="4500000">
            <a:off x="8354957" y="5419497"/>
            <a:ext cx="2324153" cy="2003580"/>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5212914D-ADD6-5AA3-9819-38AA57A158EC}"/>
              </a:ext>
            </a:extLst>
          </p:cNvPr>
          <p:cNvSpPr/>
          <p:nvPr/>
        </p:nvSpPr>
        <p:spPr>
          <a:xfrm rot="18900000">
            <a:off x="2476384" y="5585384"/>
            <a:ext cx="1327591" cy="1327591"/>
          </a:xfrm>
          <a:prstGeom prst="rect">
            <a:avLst/>
          </a:prstGeom>
          <a:solidFill>
            <a:schemeClr val="bg1"/>
          </a:solid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F0063329-FA2F-58C1-446C-82F6FC9FA1C1}"/>
              </a:ext>
            </a:extLst>
          </p:cNvPr>
          <p:cNvSpPr/>
          <p:nvPr/>
        </p:nvSpPr>
        <p:spPr>
          <a:xfrm>
            <a:off x="5371158" y="5254213"/>
            <a:ext cx="793022" cy="793022"/>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二等辺三角形 66">
            <a:extLst>
              <a:ext uri="{FF2B5EF4-FFF2-40B4-BE49-F238E27FC236}">
                <a16:creationId xmlns:a16="http://schemas.microsoft.com/office/drawing/2014/main" id="{F1D98993-F4B7-46AC-494B-2E7A4B2371E4}"/>
              </a:ext>
            </a:extLst>
          </p:cNvPr>
          <p:cNvSpPr/>
          <p:nvPr/>
        </p:nvSpPr>
        <p:spPr>
          <a:xfrm rot="4500000">
            <a:off x="846618" y="1696760"/>
            <a:ext cx="677593" cy="584132"/>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772019E0-EB7B-A613-4F2C-3B0E7614B35F}"/>
              </a:ext>
            </a:extLst>
          </p:cNvPr>
          <p:cNvSpPr/>
          <p:nvPr/>
        </p:nvSpPr>
        <p:spPr>
          <a:xfrm rot="18900000">
            <a:off x="8066457" y="2140103"/>
            <a:ext cx="730427" cy="730427"/>
          </a:xfrm>
          <a:prstGeom prst="rect">
            <a:avLst/>
          </a:prstGeom>
          <a:solidFill>
            <a:schemeClr val="bg1"/>
          </a:solid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楕円 68">
            <a:extLst>
              <a:ext uri="{FF2B5EF4-FFF2-40B4-BE49-F238E27FC236}">
                <a16:creationId xmlns:a16="http://schemas.microsoft.com/office/drawing/2014/main" id="{9218A555-75EE-0BBB-3BB6-F1B414F3B1D0}"/>
              </a:ext>
            </a:extLst>
          </p:cNvPr>
          <p:cNvSpPr/>
          <p:nvPr/>
        </p:nvSpPr>
        <p:spPr>
          <a:xfrm>
            <a:off x="9150791" y="2788183"/>
            <a:ext cx="2471219" cy="2471219"/>
          </a:xfrm>
          <a:prstGeom prst="ellipse">
            <a:avLst/>
          </a:prstGeom>
          <a:no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楕円 69">
            <a:extLst>
              <a:ext uri="{FF2B5EF4-FFF2-40B4-BE49-F238E27FC236}">
                <a16:creationId xmlns:a16="http://schemas.microsoft.com/office/drawing/2014/main" id="{8B7A6D7F-45DF-5839-5EA3-A6A276BB47DF}"/>
              </a:ext>
            </a:extLst>
          </p:cNvPr>
          <p:cNvSpPr/>
          <p:nvPr/>
        </p:nvSpPr>
        <p:spPr>
          <a:xfrm>
            <a:off x="11049797" y="3522345"/>
            <a:ext cx="687381" cy="687381"/>
          </a:xfrm>
          <a:prstGeom prst="ellipse">
            <a:avLst/>
          </a:prstGeom>
          <a:solidFill>
            <a:schemeClr val="bg1"/>
          </a:solidFill>
          <a:ln w="57150">
            <a:solidFill>
              <a:srgbClr val="FFB2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二等辺三角形 70">
            <a:extLst>
              <a:ext uri="{FF2B5EF4-FFF2-40B4-BE49-F238E27FC236}">
                <a16:creationId xmlns:a16="http://schemas.microsoft.com/office/drawing/2014/main" id="{4B57764B-E8FB-81D7-79AD-18A501AE949F}"/>
              </a:ext>
            </a:extLst>
          </p:cNvPr>
          <p:cNvSpPr/>
          <p:nvPr/>
        </p:nvSpPr>
        <p:spPr>
          <a:xfrm rot="4500000">
            <a:off x="8793818" y="5361460"/>
            <a:ext cx="1021688" cy="880765"/>
          </a:xfrm>
          <a:prstGeom prst="triangle">
            <a:avLst/>
          </a:prstGeom>
          <a:noFill/>
          <a:ln w="57150">
            <a:solidFill>
              <a:srgbClr val="C2E4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4906F652-D13F-62B6-A24F-C489F59616B4}"/>
              </a:ext>
            </a:extLst>
          </p:cNvPr>
          <p:cNvSpPr/>
          <p:nvPr/>
        </p:nvSpPr>
        <p:spPr>
          <a:xfrm rot="18900000">
            <a:off x="996596" y="5219270"/>
            <a:ext cx="2059821" cy="2059821"/>
          </a:xfrm>
          <a:prstGeom prst="rect">
            <a:avLst/>
          </a:prstGeom>
          <a:noFill/>
          <a:ln w="57150">
            <a:solidFill>
              <a:srgbClr val="A0D6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3" name="図 72" descr="円卓と誰もいないオフィス">
            <a:extLst>
              <a:ext uri="{FF2B5EF4-FFF2-40B4-BE49-F238E27FC236}">
                <a16:creationId xmlns:a16="http://schemas.microsoft.com/office/drawing/2014/main" id="{06086BF1-C220-DA37-5CD0-CDC69EAB2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6885" y="1846767"/>
            <a:ext cx="6098232" cy="4065490"/>
          </a:xfrm>
          <a:prstGeom prst="rect">
            <a:avLst/>
          </a:prstGeom>
          <a:effectLst>
            <a:innerShdw blurRad="114300">
              <a:prstClr val="black"/>
            </a:innerShdw>
          </a:effectLst>
        </p:spPr>
      </p:pic>
      <p:sp>
        <p:nvSpPr>
          <p:cNvPr id="18" name="楕円 17">
            <a:extLst>
              <a:ext uri="{FF2B5EF4-FFF2-40B4-BE49-F238E27FC236}">
                <a16:creationId xmlns:a16="http://schemas.microsoft.com/office/drawing/2014/main" id="{D90BCF3A-6A23-01E2-3AF0-4FF33BA846A7}"/>
              </a:ext>
            </a:extLst>
          </p:cNvPr>
          <p:cNvSpPr/>
          <p:nvPr/>
        </p:nvSpPr>
        <p:spPr>
          <a:xfrm>
            <a:off x="280595"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B8074F6C-04BE-8DD8-32DA-764BB0CC4EB4}"/>
              </a:ext>
            </a:extLst>
          </p:cNvPr>
          <p:cNvSpPr/>
          <p:nvPr/>
        </p:nvSpPr>
        <p:spPr>
          <a:xfrm>
            <a:off x="857156"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157F4F4D-DEF6-6077-2765-0526F7EDFC92}"/>
              </a:ext>
            </a:extLst>
          </p:cNvPr>
          <p:cNvSpPr/>
          <p:nvPr/>
        </p:nvSpPr>
        <p:spPr>
          <a:xfrm>
            <a:off x="1433717"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D7242C03-8BAF-2C90-7C93-D89325E6ACE5}"/>
              </a:ext>
            </a:extLst>
          </p:cNvPr>
          <p:cNvSpPr/>
          <p:nvPr/>
        </p:nvSpPr>
        <p:spPr>
          <a:xfrm>
            <a:off x="2010278"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3F964109-5F4A-305B-4524-1CE52A0D0F60}"/>
              </a:ext>
            </a:extLst>
          </p:cNvPr>
          <p:cNvSpPr/>
          <p:nvPr/>
        </p:nvSpPr>
        <p:spPr>
          <a:xfrm>
            <a:off x="2586839"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4347EA45-AA6D-43F7-2817-BC6B0491A439}"/>
              </a:ext>
            </a:extLst>
          </p:cNvPr>
          <p:cNvSpPr/>
          <p:nvPr/>
        </p:nvSpPr>
        <p:spPr>
          <a:xfrm>
            <a:off x="3163401"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ボックス 25">
            <a:extLst>
              <a:ext uri="{FF2B5EF4-FFF2-40B4-BE49-F238E27FC236}">
                <a16:creationId xmlns:a16="http://schemas.microsoft.com/office/drawing/2014/main" id="{A9B9D965-0EA1-59BB-D68F-4A45330EF9A7}"/>
              </a:ext>
            </a:extLst>
          </p:cNvPr>
          <p:cNvSpPr txBox="1"/>
          <p:nvPr/>
        </p:nvSpPr>
        <p:spPr>
          <a:xfrm>
            <a:off x="224509" y="418566"/>
            <a:ext cx="4013598" cy="707886"/>
          </a:xfrm>
          <a:prstGeom prst="rect">
            <a:avLst/>
          </a:prstGeom>
          <a:noFill/>
        </p:spPr>
        <p:txBody>
          <a:bodyPr wrap="square" rtlCol="0">
            <a:spAutoFit/>
          </a:bodyPr>
          <a:lstStyle/>
          <a:p>
            <a:pPr algn="ctr"/>
            <a:r>
              <a:rPr kumimoji="1" lang="en-US" altLang="ja-JP" sz="4000" b="1" spc="-150" dirty="0">
                <a:ln w="25400">
                  <a:gradFill>
                    <a:gsLst>
                      <a:gs pos="0">
                        <a:srgbClr val="FEF6E1"/>
                      </a:gs>
                      <a:gs pos="100000">
                        <a:srgbClr val="FDE8B5"/>
                      </a:gs>
                    </a:gsLst>
                    <a:lin ang="5400000" scaled="1"/>
                  </a:gradFill>
                </a:ln>
                <a:pattFill prst="lgCheck">
                  <a:fgClr>
                    <a:srgbClr val="89C4FF"/>
                  </a:fgClr>
                  <a:bgClr>
                    <a:srgbClr val="A8D3FF"/>
                  </a:bgClr>
                </a:pattFill>
                <a:effectLst>
                  <a:outerShdw blurRad="38100" dist="19050" dir="2700000" algn="tl" rotWithShape="0">
                    <a:schemeClr val="dk1">
                      <a:lumMod val="50000"/>
                      <a:alpha val="4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QR</a:t>
            </a:r>
            <a:r>
              <a:rPr kumimoji="1" lang="ja-JP" altLang="en-US" sz="4000" b="1" spc="-150" dirty="0">
                <a:ln w="25400">
                  <a:gradFill>
                    <a:gsLst>
                      <a:gs pos="0">
                        <a:srgbClr val="FEF6E1"/>
                      </a:gs>
                      <a:gs pos="100000">
                        <a:srgbClr val="FDE8B5"/>
                      </a:gs>
                    </a:gsLst>
                    <a:lin ang="5400000" scaled="1"/>
                  </a:gradFill>
                </a:ln>
                <a:pattFill prst="lgCheck">
                  <a:fgClr>
                    <a:srgbClr val="89C4FF"/>
                  </a:fgClr>
                  <a:bgClr>
                    <a:srgbClr val="A8D3FF"/>
                  </a:bgClr>
                </a:pattFill>
                <a:effectLst>
                  <a:outerShdw blurRad="38100" dist="19050" dir="2700000" algn="tl" rotWithShape="0">
                    <a:schemeClr val="dk1">
                      <a:lumMod val="50000"/>
                      <a:alpha val="4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コード読込</a:t>
            </a:r>
          </a:p>
        </p:txBody>
      </p:sp>
      <p:sp>
        <p:nvSpPr>
          <p:cNvPr id="27" name="テキスト ボックス 26">
            <a:extLst>
              <a:ext uri="{FF2B5EF4-FFF2-40B4-BE49-F238E27FC236}">
                <a16:creationId xmlns:a16="http://schemas.microsoft.com/office/drawing/2014/main" id="{B766CDE0-DE7C-175A-FFCC-EA3BA7A0CFDD}"/>
              </a:ext>
            </a:extLst>
          </p:cNvPr>
          <p:cNvSpPr txBox="1"/>
          <p:nvPr/>
        </p:nvSpPr>
        <p:spPr>
          <a:xfrm>
            <a:off x="3793151" y="6180761"/>
            <a:ext cx="4741236" cy="369332"/>
          </a:xfrm>
          <a:prstGeom prst="rect">
            <a:avLst/>
          </a:prstGeom>
          <a:noFill/>
        </p:spPr>
        <p:txBody>
          <a:bodyPr wrap="square" rtlCol="0">
            <a:spAutoFit/>
          </a:bodyPr>
          <a:lstStyle/>
          <a:p>
            <a:pPr algn="ctr"/>
            <a:r>
              <a:rPr kumimoji="1" lang="ja-JP" altLang="en-US" dirty="0">
                <a:latin typeface="Rounded M+ 1c regular" panose="020B0502020203020207" pitchFamily="50" charset="-128"/>
                <a:ea typeface="Rounded M+ 1c regular" panose="020B0502020203020207" pitchFamily="50" charset="-128"/>
                <a:cs typeface="Rounded M+ 1c regular" panose="020B0502020203020207" pitchFamily="50" charset="-128"/>
              </a:rPr>
              <a:t>画面の真ん中に</a:t>
            </a:r>
            <a:r>
              <a:rPr kumimoji="1" lang="en-US" altLang="ja-JP" dirty="0">
                <a:latin typeface="Rounded M+ 1c regular" panose="020B0502020203020207" pitchFamily="50" charset="-128"/>
                <a:ea typeface="Rounded M+ 1c regular" panose="020B0502020203020207" pitchFamily="50" charset="-128"/>
                <a:cs typeface="Rounded M+ 1c regular" panose="020B0502020203020207" pitchFamily="50" charset="-128"/>
              </a:rPr>
              <a:t>QR</a:t>
            </a:r>
            <a:r>
              <a:rPr kumimoji="1" lang="ja-JP" altLang="en-US" dirty="0">
                <a:latin typeface="Rounded M+ 1c regular" panose="020B0502020203020207" pitchFamily="50" charset="-128"/>
                <a:ea typeface="Rounded M+ 1c regular" panose="020B0502020203020207" pitchFamily="50" charset="-128"/>
                <a:cs typeface="Rounded M+ 1c regular" panose="020B0502020203020207" pitchFamily="50" charset="-128"/>
              </a:rPr>
              <a:t>コードを写してください</a:t>
            </a:r>
          </a:p>
        </p:txBody>
      </p:sp>
    </p:spTree>
    <p:extLst>
      <p:ext uri="{BB962C8B-B14F-4D97-AF65-F5344CB8AC3E}">
        <p14:creationId xmlns:p14="http://schemas.microsoft.com/office/powerpoint/2010/main" val="3522213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図形 が含まれている画像&#10;&#10;自動的に生成された説明">
            <a:extLst>
              <a:ext uri="{FF2B5EF4-FFF2-40B4-BE49-F238E27FC236}">
                <a16:creationId xmlns:a16="http://schemas.microsoft.com/office/drawing/2014/main" id="{141F4D3F-7BD6-D925-EC3D-7B65F6582A52}"/>
              </a:ext>
            </a:extLst>
          </p:cNvPr>
          <p:cNvPicPr>
            <a:picLocks noChangeAspect="1"/>
          </p:cNvPicPr>
          <p:nvPr/>
        </p:nvPicPr>
        <p:blipFill>
          <a:blip r:embed="rId2">
            <a:extLst>
              <a:ext uri="{BEBA8EAE-BF5A-486C-A8C5-ECC9F3942E4B}">
                <a14:imgProps xmlns:a14="http://schemas.microsoft.com/office/drawing/2010/main">
                  <a14:imgLayer r:embed="rId3">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327104" y="4249606"/>
            <a:ext cx="3830764" cy="1729683"/>
          </a:xfrm>
          <a:prstGeom prst="rect">
            <a:avLst/>
          </a:prstGeom>
        </p:spPr>
      </p:pic>
      <p:pic>
        <p:nvPicPr>
          <p:cNvPr id="29" name="図 28" descr="図形 が含まれている画像&#10;&#10;自動的に生成された説明">
            <a:extLst>
              <a:ext uri="{FF2B5EF4-FFF2-40B4-BE49-F238E27FC236}">
                <a16:creationId xmlns:a16="http://schemas.microsoft.com/office/drawing/2014/main" id="{80A10A5A-690E-07A6-78B3-9F55BD4E5E99}"/>
              </a:ext>
            </a:extLst>
          </p:cNvPr>
          <p:cNvPicPr>
            <a:picLocks noChangeAspect="1"/>
          </p:cNvPicPr>
          <p:nvPr/>
        </p:nvPicPr>
        <p:blipFill>
          <a:blip r:embed="rId2">
            <a:extLst>
              <a:ext uri="{BEBA8EAE-BF5A-486C-A8C5-ECC9F3942E4B}">
                <a14:imgProps xmlns:a14="http://schemas.microsoft.com/office/drawing/2010/main">
                  <a14:imgLayer r:embed="rId3">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131502" y="4249606"/>
            <a:ext cx="3830764" cy="1729683"/>
          </a:xfrm>
          <a:prstGeom prst="rect">
            <a:avLst/>
          </a:prstGeom>
        </p:spPr>
      </p:pic>
      <p:sp>
        <p:nvSpPr>
          <p:cNvPr id="2" name="四角形: 角を丸くする 1">
            <a:extLst>
              <a:ext uri="{FF2B5EF4-FFF2-40B4-BE49-F238E27FC236}">
                <a16:creationId xmlns:a16="http://schemas.microsoft.com/office/drawing/2014/main" id="{936CE15F-7B4A-421C-839F-21BE6E334D3F}"/>
              </a:ext>
            </a:extLst>
          </p:cNvPr>
          <p:cNvSpPr/>
          <p:nvPr/>
        </p:nvSpPr>
        <p:spPr>
          <a:xfrm>
            <a:off x="798898" y="4652066"/>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ひとりで遊ぶ</a:t>
            </a:r>
          </a:p>
        </p:txBody>
      </p:sp>
      <p:sp>
        <p:nvSpPr>
          <p:cNvPr id="3" name="四角形: 角を丸くする 2">
            <a:extLst>
              <a:ext uri="{FF2B5EF4-FFF2-40B4-BE49-F238E27FC236}">
                <a16:creationId xmlns:a16="http://schemas.microsoft.com/office/drawing/2014/main" id="{B9C4EA68-3121-038B-F7AE-0A3A35C394DB}"/>
              </a:ext>
            </a:extLst>
          </p:cNvPr>
          <p:cNvSpPr/>
          <p:nvPr/>
        </p:nvSpPr>
        <p:spPr>
          <a:xfrm>
            <a:off x="6926983" y="4652066"/>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 いっしょに遊ぶ</a:t>
            </a:r>
          </a:p>
        </p:txBody>
      </p:sp>
      <p:sp>
        <p:nvSpPr>
          <p:cNvPr id="4" name="正方形/長方形 3">
            <a:extLst>
              <a:ext uri="{FF2B5EF4-FFF2-40B4-BE49-F238E27FC236}">
                <a16:creationId xmlns:a16="http://schemas.microsoft.com/office/drawing/2014/main" id="{07CB99AD-35A8-96DB-74A9-5719190E9E03}"/>
              </a:ext>
            </a:extLst>
          </p:cNvPr>
          <p:cNvSpPr/>
          <p:nvPr/>
        </p:nvSpPr>
        <p:spPr>
          <a:xfrm>
            <a:off x="0" y="6256421"/>
            <a:ext cx="12192000" cy="601579"/>
          </a:xfrm>
          <a:prstGeom prst="rect">
            <a:avLst/>
          </a:prstGeom>
          <a:solidFill>
            <a:srgbClr val="FDE8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66FD1D64-41FC-8C62-CE70-856F7AADAEBC}"/>
              </a:ext>
            </a:extLst>
          </p:cNvPr>
          <p:cNvSpPr txBox="1"/>
          <p:nvPr/>
        </p:nvSpPr>
        <p:spPr>
          <a:xfrm>
            <a:off x="10384972" y="6387153"/>
            <a:ext cx="1210588" cy="400110"/>
          </a:xfrm>
          <a:prstGeom prst="rect">
            <a:avLst/>
          </a:prstGeom>
          <a:noFill/>
        </p:spPr>
        <p:txBody>
          <a:bodyPr wrap="none" rtlCol="0">
            <a:spAutoFit/>
          </a:bodyPr>
          <a:lstStyle/>
          <a:p>
            <a:r>
              <a:rPr lang="ja-JP" altLang="en-US" sz="2000" b="1" dirty="0"/>
              <a:t>けってい</a:t>
            </a:r>
            <a:endParaRPr kumimoji="1" lang="ja-JP" altLang="en-US" sz="2000" b="1" dirty="0"/>
          </a:p>
        </p:txBody>
      </p:sp>
      <p:sp>
        <p:nvSpPr>
          <p:cNvPr id="11" name="テキスト ボックス 10">
            <a:extLst>
              <a:ext uri="{FF2B5EF4-FFF2-40B4-BE49-F238E27FC236}">
                <a16:creationId xmlns:a16="http://schemas.microsoft.com/office/drawing/2014/main" id="{49D3B298-8351-7CFE-DE1F-7A5CC4A311B4}"/>
              </a:ext>
            </a:extLst>
          </p:cNvPr>
          <p:cNvSpPr txBox="1"/>
          <p:nvPr/>
        </p:nvSpPr>
        <p:spPr>
          <a:xfrm>
            <a:off x="8033658" y="6387153"/>
            <a:ext cx="954107" cy="400110"/>
          </a:xfrm>
          <a:prstGeom prst="rect">
            <a:avLst/>
          </a:prstGeom>
          <a:noFill/>
        </p:spPr>
        <p:txBody>
          <a:bodyPr wrap="none" rtlCol="0">
            <a:spAutoFit/>
          </a:bodyPr>
          <a:lstStyle/>
          <a:p>
            <a:r>
              <a:rPr kumimoji="1" lang="ja-JP" altLang="en-US" sz="2000" b="1" dirty="0"/>
              <a:t>えらぶ</a:t>
            </a:r>
          </a:p>
        </p:txBody>
      </p:sp>
      <p:sp>
        <p:nvSpPr>
          <p:cNvPr id="12" name="台形 11">
            <a:extLst>
              <a:ext uri="{FF2B5EF4-FFF2-40B4-BE49-F238E27FC236}">
                <a16:creationId xmlns:a16="http://schemas.microsoft.com/office/drawing/2014/main" id="{1F5C73C4-0BDD-13CA-3B4B-F3BED1EE824B}"/>
              </a:ext>
            </a:extLst>
          </p:cNvPr>
          <p:cNvSpPr/>
          <p:nvPr/>
        </p:nvSpPr>
        <p:spPr>
          <a:xfrm rot="10800000">
            <a:off x="7592824" y="6385857"/>
            <a:ext cx="146499" cy="310121"/>
          </a:xfrm>
          <a:prstGeom prst="trapezoi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8C0AB6A2-99ED-CB31-CC82-3A945CC3F711}"/>
              </a:ext>
            </a:extLst>
          </p:cNvPr>
          <p:cNvSpPr/>
          <p:nvPr/>
        </p:nvSpPr>
        <p:spPr>
          <a:xfrm>
            <a:off x="7521450" y="6632035"/>
            <a:ext cx="481900" cy="12788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AA623EC3-6F74-7A48-DA7D-FC13BC557528}"/>
              </a:ext>
            </a:extLst>
          </p:cNvPr>
          <p:cNvSpPr/>
          <p:nvPr/>
        </p:nvSpPr>
        <p:spPr>
          <a:xfrm>
            <a:off x="10003420" y="6385857"/>
            <a:ext cx="375385" cy="37538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BAD6792-0E37-0B7A-7C8D-DB6368D0F7AB}"/>
              </a:ext>
            </a:extLst>
          </p:cNvPr>
          <p:cNvSpPr txBox="1"/>
          <p:nvPr/>
        </p:nvSpPr>
        <p:spPr>
          <a:xfrm>
            <a:off x="1360881" y="2205934"/>
            <a:ext cx="3525119" cy="1200329"/>
          </a:xfrm>
          <a:prstGeom prst="rect">
            <a:avLst/>
          </a:prstGeom>
          <a:noFill/>
        </p:spPr>
        <p:txBody>
          <a:bodyPr wrap="square" rtlCol="0">
            <a:spAutoFit/>
          </a:bodyPr>
          <a:lstStyle/>
          <a:p>
            <a:r>
              <a:rPr kumimoji="1" lang="ja-JP" altLang="en-US" dirty="0"/>
              <a:t>馬または車のモデルを</a:t>
            </a:r>
            <a:r>
              <a:rPr kumimoji="1" lang="en-US" altLang="ja-JP" dirty="0"/>
              <a:t>1</a:t>
            </a:r>
            <a:r>
              <a:rPr kumimoji="1" lang="ja-JP" altLang="en-US" dirty="0"/>
              <a:t>体配置</a:t>
            </a:r>
            <a:endParaRPr kumimoji="1" lang="en-US" altLang="ja-JP" dirty="0"/>
          </a:p>
          <a:p>
            <a:endParaRPr lang="en-US" altLang="ja-JP" dirty="0"/>
          </a:p>
          <a:p>
            <a:r>
              <a:rPr kumimoji="1" lang="ja-JP" altLang="en-US" dirty="0"/>
              <a:t>回転などのアニメーションはいらないかも</a:t>
            </a:r>
            <a:endParaRPr kumimoji="1" lang="en-US" altLang="ja-JP" dirty="0"/>
          </a:p>
        </p:txBody>
      </p:sp>
      <p:sp>
        <p:nvSpPr>
          <p:cNvPr id="6" name="テキスト ボックス 5">
            <a:extLst>
              <a:ext uri="{FF2B5EF4-FFF2-40B4-BE49-F238E27FC236}">
                <a16:creationId xmlns:a16="http://schemas.microsoft.com/office/drawing/2014/main" id="{5899E4E5-0530-90EC-75EA-181C00C60978}"/>
              </a:ext>
            </a:extLst>
          </p:cNvPr>
          <p:cNvSpPr txBox="1"/>
          <p:nvPr/>
        </p:nvSpPr>
        <p:spPr>
          <a:xfrm>
            <a:off x="7867985" y="2205933"/>
            <a:ext cx="3525119" cy="1200329"/>
          </a:xfrm>
          <a:prstGeom prst="rect">
            <a:avLst/>
          </a:prstGeom>
          <a:noFill/>
        </p:spPr>
        <p:txBody>
          <a:bodyPr wrap="square" rtlCol="0">
            <a:spAutoFit/>
          </a:bodyPr>
          <a:lstStyle/>
          <a:p>
            <a:r>
              <a:rPr kumimoji="1" lang="ja-JP" altLang="en-US" dirty="0"/>
              <a:t>モデルを</a:t>
            </a:r>
            <a:r>
              <a:rPr kumimoji="1" lang="en-US" altLang="ja-JP" dirty="0"/>
              <a:t>2</a:t>
            </a:r>
            <a:r>
              <a:rPr kumimoji="1" lang="ja-JP" altLang="en-US" dirty="0"/>
              <a:t>体以上配置</a:t>
            </a:r>
            <a:endParaRPr kumimoji="1" lang="en-US" altLang="ja-JP" dirty="0"/>
          </a:p>
          <a:p>
            <a:endParaRPr lang="en-US" altLang="ja-JP" dirty="0"/>
          </a:p>
          <a:p>
            <a:r>
              <a:rPr kumimoji="1" lang="ja-JP" altLang="en-US" dirty="0"/>
              <a:t>回転などのアニメーションはいらないかも</a:t>
            </a:r>
            <a:endParaRPr kumimoji="1" lang="en-US" altLang="ja-JP" dirty="0"/>
          </a:p>
        </p:txBody>
      </p:sp>
      <p:sp>
        <p:nvSpPr>
          <p:cNvPr id="9" name="楕円 8">
            <a:extLst>
              <a:ext uri="{FF2B5EF4-FFF2-40B4-BE49-F238E27FC236}">
                <a16:creationId xmlns:a16="http://schemas.microsoft.com/office/drawing/2014/main" id="{E12F5CB5-851A-B16B-6CB8-A34C92281B57}"/>
              </a:ext>
            </a:extLst>
          </p:cNvPr>
          <p:cNvSpPr/>
          <p:nvPr/>
        </p:nvSpPr>
        <p:spPr>
          <a:xfrm>
            <a:off x="280595"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30040A25-61DB-AC93-A6CE-91F24CFA7962}"/>
              </a:ext>
            </a:extLst>
          </p:cNvPr>
          <p:cNvSpPr/>
          <p:nvPr/>
        </p:nvSpPr>
        <p:spPr>
          <a:xfrm>
            <a:off x="857156"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a:extLst>
              <a:ext uri="{FF2B5EF4-FFF2-40B4-BE49-F238E27FC236}">
                <a16:creationId xmlns:a16="http://schemas.microsoft.com/office/drawing/2014/main" id="{4AE13170-021F-C23F-EF04-45378E2AB38D}"/>
              </a:ext>
            </a:extLst>
          </p:cNvPr>
          <p:cNvSpPr/>
          <p:nvPr/>
        </p:nvSpPr>
        <p:spPr>
          <a:xfrm>
            <a:off x="1433717"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6D873948-05C0-3C9E-D79C-4C465CA88455}"/>
              </a:ext>
            </a:extLst>
          </p:cNvPr>
          <p:cNvSpPr/>
          <p:nvPr/>
        </p:nvSpPr>
        <p:spPr>
          <a:xfrm>
            <a:off x="2010278"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E0C441F6-098F-30A8-A5D3-A331494BCC22}"/>
              </a:ext>
            </a:extLst>
          </p:cNvPr>
          <p:cNvSpPr/>
          <p:nvPr/>
        </p:nvSpPr>
        <p:spPr>
          <a:xfrm>
            <a:off x="2586839"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9F658D4A-143D-2F9F-9781-20332718EE6E}"/>
              </a:ext>
            </a:extLst>
          </p:cNvPr>
          <p:cNvSpPr/>
          <p:nvPr/>
        </p:nvSpPr>
        <p:spPr>
          <a:xfrm>
            <a:off x="3163401"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EDE7CB2A-5F74-0A0D-1510-7931CA185740}"/>
              </a:ext>
            </a:extLst>
          </p:cNvPr>
          <p:cNvSpPr txBox="1"/>
          <p:nvPr/>
        </p:nvSpPr>
        <p:spPr>
          <a:xfrm>
            <a:off x="224509" y="418566"/>
            <a:ext cx="4013598" cy="707886"/>
          </a:xfrm>
          <a:prstGeom prst="rect">
            <a:avLst/>
          </a:prstGeom>
          <a:noFill/>
        </p:spPr>
        <p:txBody>
          <a:bodyPr wrap="square" rtlCol="0">
            <a:spAutoFit/>
          </a:bodyPr>
          <a:lstStyle/>
          <a:p>
            <a:pPr algn="ctr"/>
            <a:r>
              <a:rPr kumimoji="1" lang="ja-JP" altLang="en-US" sz="4000" b="1" spc="-150" dirty="0">
                <a:ln w="25400">
                  <a:gradFill>
                    <a:gsLst>
                      <a:gs pos="0">
                        <a:srgbClr val="FEF6E1"/>
                      </a:gs>
                      <a:gs pos="100000">
                        <a:srgbClr val="FDE8B5"/>
                      </a:gs>
                    </a:gsLst>
                    <a:lin ang="5400000" scaled="1"/>
                  </a:gradFill>
                </a:ln>
                <a:pattFill prst="lgCheck">
                  <a:fgClr>
                    <a:srgbClr val="89C4FF"/>
                  </a:fgClr>
                  <a:bgClr>
                    <a:srgbClr val="A8D3FF"/>
                  </a:bgClr>
                </a:pattFill>
                <a:effectLst>
                  <a:outerShdw blurRad="38100" dist="19050" dir="2700000" algn="tl" rotWithShape="0">
                    <a:schemeClr val="dk1">
                      <a:lumMod val="50000"/>
                      <a:alpha val="4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プレイ人数選択</a:t>
            </a:r>
          </a:p>
        </p:txBody>
      </p:sp>
      <p:pic>
        <p:nvPicPr>
          <p:cNvPr id="26" name="図 25" descr="建物 が含まれている画像&#10;&#10;自動的に生成された説明">
            <a:extLst>
              <a:ext uri="{FF2B5EF4-FFF2-40B4-BE49-F238E27FC236}">
                <a16:creationId xmlns:a16="http://schemas.microsoft.com/office/drawing/2014/main" id="{7E41CF67-FE94-D8E6-3D5F-C41AFE49A334}"/>
              </a:ext>
            </a:extLst>
          </p:cNvPr>
          <p:cNvPicPr>
            <a:picLocks noChangeAspect="1"/>
          </p:cNvPicPr>
          <p:nvPr/>
        </p:nvPicPr>
        <p:blipFill rotWithShape="1">
          <a:blip r:embed="rId4">
            <a:extLst>
              <a:ext uri="{28A0092B-C50C-407E-A947-70E740481C1C}">
                <a14:useLocalDpi xmlns:a14="http://schemas.microsoft.com/office/drawing/2010/main" val="0"/>
              </a:ext>
            </a:extLst>
          </a:blip>
          <a:srcRect l="67336" t="85507"/>
          <a:stretch/>
        </p:blipFill>
        <p:spPr>
          <a:xfrm>
            <a:off x="8270641" y="4035222"/>
            <a:ext cx="1943689" cy="815814"/>
          </a:xfrm>
          <a:prstGeom prst="rect">
            <a:avLst/>
          </a:prstGeom>
        </p:spPr>
      </p:pic>
      <p:pic>
        <p:nvPicPr>
          <p:cNvPr id="27" name="図 26" descr="建物 が含まれている画像&#10;&#10;自動的に生成された説明">
            <a:extLst>
              <a:ext uri="{FF2B5EF4-FFF2-40B4-BE49-F238E27FC236}">
                <a16:creationId xmlns:a16="http://schemas.microsoft.com/office/drawing/2014/main" id="{B535D3D1-74DD-920F-6D9D-5D21371C3278}"/>
              </a:ext>
            </a:extLst>
          </p:cNvPr>
          <p:cNvPicPr>
            <a:picLocks noChangeAspect="1"/>
          </p:cNvPicPr>
          <p:nvPr/>
        </p:nvPicPr>
        <p:blipFill rotWithShape="1">
          <a:blip r:embed="rId5">
            <a:extLst>
              <a:ext uri="{28A0092B-C50C-407E-A947-70E740481C1C}">
                <a14:useLocalDpi xmlns:a14="http://schemas.microsoft.com/office/drawing/2010/main" val="0"/>
              </a:ext>
            </a:extLst>
          </a:blip>
          <a:srcRect l="-2078" t="87564" r="66727"/>
          <a:stretch/>
        </p:blipFill>
        <p:spPr>
          <a:xfrm>
            <a:off x="1710234" y="4198778"/>
            <a:ext cx="2575932" cy="639168"/>
          </a:xfrm>
          <a:prstGeom prst="rect">
            <a:avLst/>
          </a:prstGeom>
        </p:spPr>
      </p:pic>
      <p:sp>
        <p:nvSpPr>
          <p:cNvPr id="39" name="フリーフォーム: 図形 38">
            <a:extLst>
              <a:ext uri="{FF2B5EF4-FFF2-40B4-BE49-F238E27FC236}">
                <a16:creationId xmlns:a16="http://schemas.microsoft.com/office/drawing/2014/main" id="{0D9E3577-561B-E763-4943-41C5FBED01E3}"/>
              </a:ext>
            </a:extLst>
          </p:cNvPr>
          <p:cNvSpPr/>
          <p:nvPr/>
        </p:nvSpPr>
        <p:spPr>
          <a:xfrm rot="5400000">
            <a:off x="4510846" y="4177043"/>
            <a:ext cx="659862" cy="66194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1" name="フリーフォーム: 図形 40">
            <a:extLst>
              <a:ext uri="{FF2B5EF4-FFF2-40B4-BE49-F238E27FC236}">
                <a16:creationId xmlns:a16="http://schemas.microsoft.com/office/drawing/2014/main" id="{FD176E45-9611-070C-0E02-F6EAB91A06B3}"/>
              </a:ext>
            </a:extLst>
          </p:cNvPr>
          <p:cNvSpPr/>
          <p:nvPr/>
        </p:nvSpPr>
        <p:spPr>
          <a:xfrm rot="5400000" flipV="1">
            <a:off x="883031" y="4177043"/>
            <a:ext cx="659861" cy="66194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dirty="0"/>
          </a:p>
        </p:txBody>
      </p:sp>
      <p:sp>
        <p:nvSpPr>
          <p:cNvPr id="42" name="フリーフォーム: 図形 41">
            <a:extLst>
              <a:ext uri="{FF2B5EF4-FFF2-40B4-BE49-F238E27FC236}">
                <a16:creationId xmlns:a16="http://schemas.microsoft.com/office/drawing/2014/main" id="{2CBE4000-AA30-958C-DE9D-1448C02BE689}"/>
              </a:ext>
            </a:extLst>
          </p:cNvPr>
          <p:cNvSpPr/>
          <p:nvPr/>
        </p:nvSpPr>
        <p:spPr>
          <a:xfrm rot="5400000" flipH="1">
            <a:off x="4529346" y="5368260"/>
            <a:ext cx="622861" cy="661947"/>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3" name="フリーフォーム: 図形 42">
            <a:extLst>
              <a:ext uri="{FF2B5EF4-FFF2-40B4-BE49-F238E27FC236}">
                <a16:creationId xmlns:a16="http://schemas.microsoft.com/office/drawing/2014/main" id="{F0FEEDC6-9E2B-E609-5D0F-DA5754B815FA}"/>
              </a:ext>
            </a:extLst>
          </p:cNvPr>
          <p:cNvSpPr/>
          <p:nvPr/>
        </p:nvSpPr>
        <p:spPr>
          <a:xfrm rot="5400000" flipH="1" flipV="1">
            <a:off x="901529" y="5368259"/>
            <a:ext cx="622862" cy="661948"/>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4" name="二等辺三角形 43">
            <a:extLst>
              <a:ext uri="{FF2B5EF4-FFF2-40B4-BE49-F238E27FC236}">
                <a16:creationId xmlns:a16="http://schemas.microsoft.com/office/drawing/2014/main" id="{733EE6D4-9D94-A4EA-00F5-1893410B7043}"/>
              </a:ext>
            </a:extLst>
          </p:cNvPr>
          <p:cNvSpPr/>
          <p:nvPr/>
        </p:nvSpPr>
        <p:spPr>
          <a:xfrm rot="5400000">
            <a:off x="5300595" y="5014622"/>
            <a:ext cx="231599" cy="199654"/>
          </a:xfrm>
          <a:prstGeom prst="triangl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004585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図形 が含まれている画像&#10;&#10;自動的に生成された説明">
            <a:extLst>
              <a:ext uri="{FF2B5EF4-FFF2-40B4-BE49-F238E27FC236}">
                <a16:creationId xmlns:a16="http://schemas.microsoft.com/office/drawing/2014/main" id="{141F4D3F-7BD6-D925-EC3D-7B65F6582A52}"/>
              </a:ext>
            </a:extLst>
          </p:cNvPr>
          <p:cNvPicPr>
            <a:picLocks noChangeAspect="1"/>
          </p:cNvPicPr>
          <p:nvPr/>
        </p:nvPicPr>
        <p:blipFill>
          <a:blip r:embed="rId2">
            <a:extLst>
              <a:ext uri="{BEBA8EAE-BF5A-486C-A8C5-ECC9F3942E4B}">
                <a14:imgProps xmlns:a14="http://schemas.microsoft.com/office/drawing/2010/main">
                  <a14:imgLayer r:embed="rId3">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327104" y="4249606"/>
            <a:ext cx="3830764" cy="1729683"/>
          </a:xfrm>
          <a:prstGeom prst="rect">
            <a:avLst/>
          </a:prstGeom>
        </p:spPr>
      </p:pic>
      <p:pic>
        <p:nvPicPr>
          <p:cNvPr id="29" name="図 28" descr="図形 が含まれている画像&#10;&#10;自動的に生成された説明">
            <a:extLst>
              <a:ext uri="{FF2B5EF4-FFF2-40B4-BE49-F238E27FC236}">
                <a16:creationId xmlns:a16="http://schemas.microsoft.com/office/drawing/2014/main" id="{80A10A5A-690E-07A6-78B3-9F55BD4E5E99}"/>
              </a:ext>
            </a:extLst>
          </p:cNvPr>
          <p:cNvPicPr>
            <a:picLocks noChangeAspect="1"/>
          </p:cNvPicPr>
          <p:nvPr/>
        </p:nvPicPr>
        <p:blipFill>
          <a:blip r:embed="rId2">
            <a:extLst>
              <a:ext uri="{BEBA8EAE-BF5A-486C-A8C5-ECC9F3942E4B}">
                <a14:imgProps xmlns:a14="http://schemas.microsoft.com/office/drawing/2010/main">
                  <a14:imgLayer r:embed="rId3">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131502" y="4249606"/>
            <a:ext cx="3830764" cy="1729683"/>
          </a:xfrm>
          <a:prstGeom prst="rect">
            <a:avLst/>
          </a:prstGeom>
        </p:spPr>
      </p:pic>
      <p:sp>
        <p:nvSpPr>
          <p:cNvPr id="2" name="四角形: 角を丸くする 1">
            <a:extLst>
              <a:ext uri="{FF2B5EF4-FFF2-40B4-BE49-F238E27FC236}">
                <a16:creationId xmlns:a16="http://schemas.microsoft.com/office/drawing/2014/main" id="{936CE15F-7B4A-421C-839F-21BE6E334D3F}"/>
              </a:ext>
            </a:extLst>
          </p:cNvPr>
          <p:cNvSpPr/>
          <p:nvPr/>
        </p:nvSpPr>
        <p:spPr>
          <a:xfrm>
            <a:off x="798898" y="4652066"/>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ひとりで遊ぶ</a:t>
            </a:r>
          </a:p>
        </p:txBody>
      </p:sp>
      <p:sp>
        <p:nvSpPr>
          <p:cNvPr id="3" name="四角形: 角を丸くする 2">
            <a:extLst>
              <a:ext uri="{FF2B5EF4-FFF2-40B4-BE49-F238E27FC236}">
                <a16:creationId xmlns:a16="http://schemas.microsoft.com/office/drawing/2014/main" id="{B9C4EA68-3121-038B-F7AE-0A3A35C394DB}"/>
              </a:ext>
            </a:extLst>
          </p:cNvPr>
          <p:cNvSpPr/>
          <p:nvPr/>
        </p:nvSpPr>
        <p:spPr>
          <a:xfrm>
            <a:off x="6926983" y="4652066"/>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 いっしょに遊ぶ</a:t>
            </a:r>
          </a:p>
        </p:txBody>
      </p:sp>
      <p:sp>
        <p:nvSpPr>
          <p:cNvPr id="4" name="正方形/長方形 3">
            <a:extLst>
              <a:ext uri="{FF2B5EF4-FFF2-40B4-BE49-F238E27FC236}">
                <a16:creationId xmlns:a16="http://schemas.microsoft.com/office/drawing/2014/main" id="{07CB99AD-35A8-96DB-74A9-5719190E9E03}"/>
              </a:ext>
            </a:extLst>
          </p:cNvPr>
          <p:cNvSpPr/>
          <p:nvPr/>
        </p:nvSpPr>
        <p:spPr>
          <a:xfrm>
            <a:off x="0" y="6256421"/>
            <a:ext cx="12192000" cy="601579"/>
          </a:xfrm>
          <a:prstGeom prst="rect">
            <a:avLst/>
          </a:prstGeom>
          <a:solidFill>
            <a:srgbClr val="FDE8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66FD1D64-41FC-8C62-CE70-856F7AADAEBC}"/>
              </a:ext>
            </a:extLst>
          </p:cNvPr>
          <p:cNvSpPr txBox="1"/>
          <p:nvPr/>
        </p:nvSpPr>
        <p:spPr>
          <a:xfrm>
            <a:off x="10384972" y="6387153"/>
            <a:ext cx="1210588" cy="400110"/>
          </a:xfrm>
          <a:prstGeom prst="rect">
            <a:avLst/>
          </a:prstGeom>
          <a:noFill/>
        </p:spPr>
        <p:txBody>
          <a:bodyPr wrap="none" rtlCol="0">
            <a:spAutoFit/>
          </a:bodyPr>
          <a:lstStyle/>
          <a:p>
            <a:r>
              <a:rPr lang="ja-JP" altLang="en-US" sz="2000" b="1" dirty="0"/>
              <a:t>けってい</a:t>
            </a:r>
            <a:endParaRPr kumimoji="1" lang="ja-JP" altLang="en-US" sz="2000" b="1" dirty="0"/>
          </a:p>
        </p:txBody>
      </p:sp>
      <p:sp>
        <p:nvSpPr>
          <p:cNvPr id="11" name="テキスト ボックス 10">
            <a:extLst>
              <a:ext uri="{FF2B5EF4-FFF2-40B4-BE49-F238E27FC236}">
                <a16:creationId xmlns:a16="http://schemas.microsoft.com/office/drawing/2014/main" id="{49D3B298-8351-7CFE-DE1F-7A5CC4A311B4}"/>
              </a:ext>
            </a:extLst>
          </p:cNvPr>
          <p:cNvSpPr txBox="1"/>
          <p:nvPr/>
        </p:nvSpPr>
        <p:spPr>
          <a:xfrm>
            <a:off x="8033658" y="6387153"/>
            <a:ext cx="954107" cy="400110"/>
          </a:xfrm>
          <a:prstGeom prst="rect">
            <a:avLst/>
          </a:prstGeom>
          <a:noFill/>
        </p:spPr>
        <p:txBody>
          <a:bodyPr wrap="none" rtlCol="0">
            <a:spAutoFit/>
          </a:bodyPr>
          <a:lstStyle/>
          <a:p>
            <a:r>
              <a:rPr kumimoji="1" lang="ja-JP" altLang="en-US" sz="2000" b="1" dirty="0"/>
              <a:t>えらぶ</a:t>
            </a:r>
          </a:p>
        </p:txBody>
      </p:sp>
      <p:sp>
        <p:nvSpPr>
          <p:cNvPr id="12" name="台形 11">
            <a:extLst>
              <a:ext uri="{FF2B5EF4-FFF2-40B4-BE49-F238E27FC236}">
                <a16:creationId xmlns:a16="http://schemas.microsoft.com/office/drawing/2014/main" id="{1F5C73C4-0BDD-13CA-3B4B-F3BED1EE824B}"/>
              </a:ext>
            </a:extLst>
          </p:cNvPr>
          <p:cNvSpPr/>
          <p:nvPr/>
        </p:nvSpPr>
        <p:spPr>
          <a:xfrm rot="10800000">
            <a:off x="7592824" y="6385857"/>
            <a:ext cx="146499" cy="310121"/>
          </a:xfrm>
          <a:prstGeom prst="trapezoi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8C0AB6A2-99ED-CB31-CC82-3A945CC3F711}"/>
              </a:ext>
            </a:extLst>
          </p:cNvPr>
          <p:cNvSpPr/>
          <p:nvPr/>
        </p:nvSpPr>
        <p:spPr>
          <a:xfrm>
            <a:off x="7521450" y="6632035"/>
            <a:ext cx="481900" cy="12788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AA623EC3-6F74-7A48-DA7D-FC13BC557528}"/>
              </a:ext>
            </a:extLst>
          </p:cNvPr>
          <p:cNvSpPr/>
          <p:nvPr/>
        </p:nvSpPr>
        <p:spPr>
          <a:xfrm>
            <a:off x="10003420" y="6385857"/>
            <a:ext cx="375385" cy="37538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BAD6792-0E37-0B7A-7C8D-DB6368D0F7AB}"/>
              </a:ext>
            </a:extLst>
          </p:cNvPr>
          <p:cNvSpPr txBox="1"/>
          <p:nvPr/>
        </p:nvSpPr>
        <p:spPr>
          <a:xfrm>
            <a:off x="1360881" y="2205934"/>
            <a:ext cx="3525119" cy="1200329"/>
          </a:xfrm>
          <a:prstGeom prst="rect">
            <a:avLst/>
          </a:prstGeom>
          <a:noFill/>
        </p:spPr>
        <p:txBody>
          <a:bodyPr wrap="square" rtlCol="0">
            <a:spAutoFit/>
          </a:bodyPr>
          <a:lstStyle/>
          <a:p>
            <a:r>
              <a:rPr kumimoji="1" lang="ja-JP" altLang="en-US" dirty="0"/>
              <a:t>馬または車のモデルを</a:t>
            </a:r>
            <a:r>
              <a:rPr kumimoji="1" lang="en-US" altLang="ja-JP" dirty="0"/>
              <a:t>1</a:t>
            </a:r>
            <a:r>
              <a:rPr kumimoji="1" lang="ja-JP" altLang="en-US" dirty="0"/>
              <a:t>体配置</a:t>
            </a:r>
            <a:endParaRPr kumimoji="1" lang="en-US" altLang="ja-JP" dirty="0"/>
          </a:p>
          <a:p>
            <a:endParaRPr lang="en-US" altLang="ja-JP" dirty="0"/>
          </a:p>
          <a:p>
            <a:r>
              <a:rPr kumimoji="1" lang="ja-JP" altLang="en-US" dirty="0"/>
              <a:t>回転などのアニメーションはいらないかも</a:t>
            </a:r>
            <a:endParaRPr kumimoji="1" lang="en-US" altLang="ja-JP" dirty="0"/>
          </a:p>
        </p:txBody>
      </p:sp>
      <p:sp>
        <p:nvSpPr>
          <p:cNvPr id="6" name="テキスト ボックス 5">
            <a:extLst>
              <a:ext uri="{FF2B5EF4-FFF2-40B4-BE49-F238E27FC236}">
                <a16:creationId xmlns:a16="http://schemas.microsoft.com/office/drawing/2014/main" id="{5899E4E5-0530-90EC-75EA-181C00C60978}"/>
              </a:ext>
            </a:extLst>
          </p:cNvPr>
          <p:cNvSpPr txBox="1"/>
          <p:nvPr/>
        </p:nvSpPr>
        <p:spPr>
          <a:xfrm>
            <a:off x="7867985" y="2205933"/>
            <a:ext cx="3525119" cy="1200329"/>
          </a:xfrm>
          <a:prstGeom prst="rect">
            <a:avLst/>
          </a:prstGeom>
          <a:noFill/>
        </p:spPr>
        <p:txBody>
          <a:bodyPr wrap="square" rtlCol="0">
            <a:spAutoFit/>
          </a:bodyPr>
          <a:lstStyle/>
          <a:p>
            <a:r>
              <a:rPr kumimoji="1" lang="ja-JP" altLang="en-US" dirty="0"/>
              <a:t>モデルを</a:t>
            </a:r>
            <a:r>
              <a:rPr kumimoji="1" lang="en-US" altLang="ja-JP" dirty="0"/>
              <a:t>2</a:t>
            </a:r>
            <a:r>
              <a:rPr kumimoji="1" lang="ja-JP" altLang="en-US" dirty="0"/>
              <a:t>体以上配置</a:t>
            </a:r>
            <a:endParaRPr kumimoji="1" lang="en-US" altLang="ja-JP" dirty="0"/>
          </a:p>
          <a:p>
            <a:endParaRPr lang="en-US" altLang="ja-JP" dirty="0"/>
          </a:p>
          <a:p>
            <a:r>
              <a:rPr kumimoji="1" lang="ja-JP" altLang="en-US" dirty="0"/>
              <a:t>回転などのアニメーションはいらないかも</a:t>
            </a:r>
            <a:endParaRPr kumimoji="1" lang="en-US" altLang="ja-JP" dirty="0"/>
          </a:p>
        </p:txBody>
      </p:sp>
      <p:sp>
        <p:nvSpPr>
          <p:cNvPr id="9" name="楕円 8">
            <a:extLst>
              <a:ext uri="{FF2B5EF4-FFF2-40B4-BE49-F238E27FC236}">
                <a16:creationId xmlns:a16="http://schemas.microsoft.com/office/drawing/2014/main" id="{E12F5CB5-851A-B16B-6CB8-A34C92281B57}"/>
              </a:ext>
            </a:extLst>
          </p:cNvPr>
          <p:cNvSpPr/>
          <p:nvPr/>
        </p:nvSpPr>
        <p:spPr>
          <a:xfrm>
            <a:off x="280595"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30040A25-61DB-AC93-A6CE-91F24CFA7962}"/>
              </a:ext>
            </a:extLst>
          </p:cNvPr>
          <p:cNvSpPr/>
          <p:nvPr/>
        </p:nvSpPr>
        <p:spPr>
          <a:xfrm>
            <a:off x="857156"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a:extLst>
              <a:ext uri="{FF2B5EF4-FFF2-40B4-BE49-F238E27FC236}">
                <a16:creationId xmlns:a16="http://schemas.microsoft.com/office/drawing/2014/main" id="{4AE13170-021F-C23F-EF04-45378E2AB38D}"/>
              </a:ext>
            </a:extLst>
          </p:cNvPr>
          <p:cNvSpPr/>
          <p:nvPr/>
        </p:nvSpPr>
        <p:spPr>
          <a:xfrm>
            <a:off x="1433717"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6D873948-05C0-3C9E-D79C-4C465CA88455}"/>
              </a:ext>
            </a:extLst>
          </p:cNvPr>
          <p:cNvSpPr/>
          <p:nvPr/>
        </p:nvSpPr>
        <p:spPr>
          <a:xfrm>
            <a:off x="2010278"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E0C441F6-098F-30A8-A5D3-A331494BCC22}"/>
              </a:ext>
            </a:extLst>
          </p:cNvPr>
          <p:cNvSpPr/>
          <p:nvPr/>
        </p:nvSpPr>
        <p:spPr>
          <a:xfrm>
            <a:off x="2586839"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9F658D4A-143D-2F9F-9781-20332718EE6E}"/>
              </a:ext>
            </a:extLst>
          </p:cNvPr>
          <p:cNvSpPr/>
          <p:nvPr/>
        </p:nvSpPr>
        <p:spPr>
          <a:xfrm>
            <a:off x="3163401" y="223552"/>
            <a:ext cx="1036606" cy="1036604"/>
          </a:xfrm>
          <a:prstGeom prst="ellipse">
            <a:avLst/>
          </a:prstGeom>
          <a:solidFill>
            <a:schemeClr val="bg1"/>
          </a:solidFill>
          <a:ln>
            <a:noFill/>
          </a:ln>
          <a:effectLst>
            <a:outerShdw blurRad="50800" dist="63500" dir="2700000" sx="101000" sy="101000" algn="tl"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EDE7CB2A-5F74-0A0D-1510-7931CA185740}"/>
              </a:ext>
            </a:extLst>
          </p:cNvPr>
          <p:cNvSpPr txBox="1"/>
          <p:nvPr/>
        </p:nvSpPr>
        <p:spPr>
          <a:xfrm>
            <a:off x="224509" y="418566"/>
            <a:ext cx="4013598" cy="707886"/>
          </a:xfrm>
          <a:prstGeom prst="rect">
            <a:avLst/>
          </a:prstGeom>
          <a:noFill/>
        </p:spPr>
        <p:txBody>
          <a:bodyPr wrap="square" rtlCol="0">
            <a:spAutoFit/>
          </a:bodyPr>
          <a:lstStyle/>
          <a:p>
            <a:pPr algn="ctr"/>
            <a:r>
              <a:rPr kumimoji="1" lang="ja-JP" altLang="en-US" sz="4000" b="1" spc="-150" dirty="0">
                <a:ln w="25400">
                  <a:gradFill>
                    <a:gsLst>
                      <a:gs pos="0">
                        <a:srgbClr val="FEF6E1"/>
                      </a:gs>
                      <a:gs pos="100000">
                        <a:srgbClr val="FDE8B5"/>
                      </a:gs>
                    </a:gsLst>
                    <a:lin ang="5400000" scaled="1"/>
                  </a:gradFill>
                </a:ln>
                <a:pattFill prst="lgCheck">
                  <a:fgClr>
                    <a:srgbClr val="89C4FF"/>
                  </a:fgClr>
                  <a:bgClr>
                    <a:srgbClr val="A8D3FF"/>
                  </a:bgClr>
                </a:pattFill>
                <a:effectLst>
                  <a:outerShdw blurRad="38100" dist="19050" dir="2700000" algn="tl" rotWithShape="0">
                    <a:schemeClr val="dk1">
                      <a:lumMod val="50000"/>
                      <a:alpha val="4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プレイ人数選択</a:t>
            </a:r>
          </a:p>
        </p:txBody>
      </p:sp>
      <p:pic>
        <p:nvPicPr>
          <p:cNvPr id="26" name="図 25" descr="建物 が含まれている画像&#10;&#10;自動的に生成された説明">
            <a:extLst>
              <a:ext uri="{FF2B5EF4-FFF2-40B4-BE49-F238E27FC236}">
                <a16:creationId xmlns:a16="http://schemas.microsoft.com/office/drawing/2014/main" id="{7E41CF67-FE94-D8E6-3D5F-C41AFE49A334}"/>
              </a:ext>
            </a:extLst>
          </p:cNvPr>
          <p:cNvPicPr>
            <a:picLocks noChangeAspect="1"/>
          </p:cNvPicPr>
          <p:nvPr/>
        </p:nvPicPr>
        <p:blipFill rotWithShape="1">
          <a:blip r:embed="rId4">
            <a:extLst>
              <a:ext uri="{28A0092B-C50C-407E-A947-70E740481C1C}">
                <a14:useLocalDpi xmlns:a14="http://schemas.microsoft.com/office/drawing/2010/main" val="0"/>
              </a:ext>
            </a:extLst>
          </a:blip>
          <a:srcRect l="67336" t="85507"/>
          <a:stretch/>
        </p:blipFill>
        <p:spPr>
          <a:xfrm>
            <a:off x="8270641" y="4035222"/>
            <a:ext cx="1943689" cy="815814"/>
          </a:xfrm>
          <a:prstGeom prst="rect">
            <a:avLst/>
          </a:prstGeom>
        </p:spPr>
      </p:pic>
      <p:pic>
        <p:nvPicPr>
          <p:cNvPr id="27" name="図 26" descr="建物 が含まれている画像&#10;&#10;自動的に生成された説明">
            <a:extLst>
              <a:ext uri="{FF2B5EF4-FFF2-40B4-BE49-F238E27FC236}">
                <a16:creationId xmlns:a16="http://schemas.microsoft.com/office/drawing/2014/main" id="{B535D3D1-74DD-920F-6D9D-5D21371C3278}"/>
              </a:ext>
            </a:extLst>
          </p:cNvPr>
          <p:cNvPicPr>
            <a:picLocks noChangeAspect="1"/>
          </p:cNvPicPr>
          <p:nvPr/>
        </p:nvPicPr>
        <p:blipFill rotWithShape="1">
          <a:blip r:embed="rId5">
            <a:extLst>
              <a:ext uri="{28A0092B-C50C-407E-A947-70E740481C1C}">
                <a14:useLocalDpi xmlns:a14="http://schemas.microsoft.com/office/drawing/2010/main" val="0"/>
              </a:ext>
            </a:extLst>
          </a:blip>
          <a:srcRect l="-2078" t="87564" r="66727"/>
          <a:stretch/>
        </p:blipFill>
        <p:spPr>
          <a:xfrm>
            <a:off x="1710234" y="4198778"/>
            <a:ext cx="2575932" cy="639168"/>
          </a:xfrm>
          <a:prstGeom prst="rect">
            <a:avLst/>
          </a:prstGeom>
        </p:spPr>
      </p:pic>
      <p:sp>
        <p:nvSpPr>
          <p:cNvPr id="39" name="フリーフォーム: 図形 38">
            <a:extLst>
              <a:ext uri="{FF2B5EF4-FFF2-40B4-BE49-F238E27FC236}">
                <a16:creationId xmlns:a16="http://schemas.microsoft.com/office/drawing/2014/main" id="{0D9E3577-561B-E763-4943-41C5FBED01E3}"/>
              </a:ext>
            </a:extLst>
          </p:cNvPr>
          <p:cNvSpPr/>
          <p:nvPr/>
        </p:nvSpPr>
        <p:spPr>
          <a:xfrm rot="5400000">
            <a:off x="10672202" y="4177042"/>
            <a:ext cx="659862" cy="66194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1" name="フリーフォーム: 図形 40">
            <a:extLst>
              <a:ext uri="{FF2B5EF4-FFF2-40B4-BE49-F238E27FC236}">
                <a16:creationId xmlns:a16="http://schemas.microsoft.com/office/drawing/2014/main" id="{FD176E45-9611-070C-0E02-F6EAB91A06B3}"/>
              </a:ext>
            </a:extLst>
          </p:cNvPr>
          <p:cNvSpPr/>
          <p:nvPr/>
        </p:nvSpPr>
        <p:spPr>
          <a:xfrm rot="5400000" flipV="1">
            <a:off x="7044387" y="4177042"/>
            <a:ext cx="659861" cy="66194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dirty="0"/>
          </a:p>
        </p:txBody>
      </p:sp>
      <p:sp>
        <p:nvSpPr>
          <p:cNvPr id="42" name="フリーフォーム: 図形 41">
            <a:extLst>
              <a:ext uri="{FF2B5EF4-FFF2-40B4-BE49-F238E27FC236}">
                <a16:creationId xmlns:a16="http://schemas.microsoft.com/office/drawing/2014/main" id="{2CBE4000-AA30-958C-DE9D-1448C02BE689}"/>
              </a:ext>
            </a:extLst>
          </p:cNvPr>
          <p:cNvSpPr/>
          <p:nvPr/>
        </p:nvSpPr>
        <p:spPr>
          <a:xfrm rot="5400000" flipH="1">
            <a:off x="10690702" y="5368259"/>
            <a:ext cx="622861" cy="661947"/>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3" name="フリーフォーム: 図形 42">
            <a:extLst>
              <a:ext uri="{FF2B5EF4-FFF2-40B4-BE49-F238E27FC236}">
                <a16:creationId xmlns:a16="http://schemas.microsoft.com/office/drawing/2014/main" id="{F0FEEDC6-9E2B-E609-5D0F-DA5754B815FA}"/>
              </a:ext>
            </a:extLst>
          </p:cNvPr>
          <p:cNvSpPr/>
          <p:nvPr/>
        </p:nvSpPr>
        <p:spPr>
          <a:xfrm rot="5400000" flipH="1" flipV="1">
            <a:off x="7062885" y="5368258"/>
            <a:ext cx="622862" cy="661948"/>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18" name="二等辺三角形 17">
            <a:extLst>
              <a:ext uri="{FF2B5EF4-FFF2-40B4-BE49-F238E27FC236}">
                <a16:creationId xmlns:a16="http://schemas.microsoft.com/office/drawing/2014/main" id="{333285E8-ACCA-428E-6F96-A514E639C5E8}"/>
              </a:ext>
            </a:extLst>
          </p:cNvPr>
          <p:cNvSpPr/>
          <p:nvPr/>
        </p:nvSpPr>
        <p:spPr>
          <a:xfrm rot="5400000" flipV="1">
            <a:off x="6677378" y="5013019"/>
            <a:ext cx="208355" cy="179616"/>
          </a:xfrm>
          <a:prstGeom prst="triangl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09099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角を丸くする 1">
            <a:extLst>
              <a:ext uri="{FF2B5EF4-FFF2-40B4-BE49-F238E27FC236}">
                <a16:creationId xmlns:a16="http://schemas.microsoft.com/office/drawing/2014/main" id="{40A1AF11-0B01-8A26-14D4-67077441707D}"/>
              </a:ext>
            </a:extLst>
          </p:cNvPr>
          <p:cNvSpPr/>
          <p:nvPr/>
        </p:nvSpPr>
        <p:spPr>
          <a:xfrm>
            <a:off x="1453704" y="1791378"/>
            <a:ext cx="2551030" cy="2457753"/>
          </a:xfrm>
          <a:prstGeom prst="roundRect">
            <a:avLst>
              <a:gd name="adj" fmla="val 7971"/>
            </a:avLst>
          </a:prstGeom>
          <a:blipFill>
            <a:blip r:embed="rId2"/>
            <a:tile tx="0" ty="0" sx="100000" sy="100000" flip="none" algn="tl"/>
          </a:blip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dist"/>
            <a:endParaRPr kumimoji="1" lang="ja-JP" altLang="en-US" sz="4000" b="1" dirty="0">
              <a:solidFill>
                <a:schemeClr val="tx1"/>
              </a:solidFill>
              <a:latin typeface="あんずもじ等幅2020" panose="02000609000000000000" pitchFamily="1" charset="-128"/>
              <a:ea typeface="あんずもじ等幅2020" panose="02000609000000000000" pitchFamily="1" charset="-128"/>
            </a:endParaRPr>
          </a:p>
        </p:txBody>
      </p:sp>
      <p:sp>
        <p:nvSpPr>
          <p:cNvPr id="3" name="四角形: 角を丸くする 2">
            <a:extLst>
              <a:ext uri="{FF2B5EF4-FFF2-40B4-BE49-F238E27FC236}">
                <a16:creationId xmlns:a16="http://schemas.microsoft.com/office/drawing/2014/main" id="{2379CF39-B4C1-43D5-A561-9D60CB151276}"/>
              </a:ext>
            </a:extLst>
          </p:cNvPr>
          <p:cNvSpPr/>
          <p:nvPr/>
        </p:nvSpPr>
        <p:spPr>
          <a:xfrm>
            <a:off x="4820485" y="1791378"/>
            <a:ext cx="2551030" cy="2457753"/>
          </a:xfrm>
          <a:prstGeom prst="roundRect">
            <a:avLst>
              <a:gd name="adj" fmla="val 7971"/>
            </a:avLst>
          </a:prstGeom>
          <a:blipFill>
            <a:blip r:embed="rId2"/>
            <a:tile tx="0" ty="0" sx="100000" sy="100000" flip="none" algn="tl"/>
          </a:blip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dist"/>
            <a:endParaRPr kumimoji="1" lang="ja-JP" altLang="en-US" sz="4000" b="1" dirty="0">
              <a:solidFill>
                <a:schemeClr val="tx1"/>
              </a:solidFill>
              <a:latin typeface="あんずもじ等幅2020" panose="02000609000000000000" pitchFamily="1" charset="-128"/>
              <a:ea typeface="あんずもじ等幅2020" panose="02000609000000000000" pitchFamily="1" charset="-128"/>
            </a:endParaRPr>
          </a:p>
        </p:txBody>
      </p:sp>
      <p:sp>
        <p:nvSpPr>
          <p:cNvPr id="4" name="四角形: 角を丸くする 3">
            <a:extLst>
              <a:ext uri="{FF2B5EF4-FFF2-40B4-BE49-F238E27FC236}">
                <a16:creationId xmlns:a16="http://schemas.microsoft.com/office/drawing/2014/main" id="{E6CE2FEF-3C75-D69C-53B1-FDF52D884E71}"/>
              </a:ext>
            </a:extLst>
          </p:cNvPr>
          <p:cNvSpPr/>
          <p:nvPr/>
        </p:nvSpPr>
        <p:spPr>
          <a:xfrm>
            <a:off x="8523370" y="1791378"/>
            <a:ext cx="2551030" cy="2457753"/>
          </a:xfrm>
          <a:prstGeom prst="roundRect">
            <a:avLst>
              <a:gd name="adj" fmla="val 7971"/>
            </a:avLst>
          </a:prstGeom>
          <a:blipFill>
            <a:blip r:embed="rId2"/>
            <a:tile tx="0" ty="0" sx="100000" sy="100000" flip="none" algn="tl"/>
          </a:blip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dist"/>
            <a:endParaRPr kumimoji="1" lang="ja-JP" altLang="en-US" sz="4000" b="1" dirty="0">
              <a:solidFill>
                <a:schemeClr val="tx1"/>
              </a:solidFill>
              <a:latin typeface="あんずもじ等幅2020" panose="02000609000000000000" pitchFamily="1" charset="-128"/>
              <a:ea typeface="あんずもじ等幅2020" panose="02000609000000000000" pitchFamily="1" charset="-128"/>
            </a:endParaRPr>
          </a:p>
        </p:txBody>
      </p:sp>
      <p:sp>
        <p:nvSpPr>
          <p:cNvPr id="5" name="正方形/長方形 4">
            <a:extLst>
              <a:ext uri="{FF2B5EF4-FFF2-40B4-BE49-F238E27FC236}">
                <a16:creationId xmlns:a16="http://schemas.microsoft.com/office/drawing/2014/main" id="{443E9E54-3374-4584-F61B-3191D32DC16A}"/>
              </a:ext>
            </a:extLst>
          </p:cNvPr>
          <p:cNvSpPr/>
          <p:nvPr/>
        </p:nvSpPr>
        <p:spPr>
          <a:xfrm>
            <a:off x="1955800" y="2139950"/>
            <a:ext cx="1446130" cy="304800"/>
          </a:xfrm>
          <a:prstGeom prst="rect">
            <a:avLst/>
          </a:prstGeom>
          <a:solidFill>
            <a:srgbClr val="A0D6E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809AFCBA-8107-2B05-77E8-5B31FA1B2FF9}"/>
              </a:ext>
            </a:extLst>
          </p:cNvPr>
          <p:cNvSpPr/>
          <p:nvPr/>
        </p:nvSpPr>
        <p:spPr>
          <a:xfrm rot="5400000">
            <a:off x="2571750" y="3015415"/>
            <a:ext cx="1446130" cy="304800"/>
          </a:xfrm>
          <a:prstGeom prst="rect">
            <a:avLst/>
          </a:prstGeom>
          <a:solidFill>
            <a:srgbClr val="A0D6E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FDAB185A-5D33-1778-1563-BF7231A68261}"/>
              </a:ext>
            </a:extLst>
          </p:cNvPr>
          <p:cNvSpPr/>
          <p:nvPr/>
        </p:nvSpPr>
        <p:spPr>
          <a:xfrm>
            <a:off x="1954130" y="2945722"/>
            <a:ext cx="1446130" cy="304800"/>
          </a:xfrm>
          <a:prstGeom prst="rect">
            <a:avLst/>
          </a:prstGeom>
          <a:solidFill>
            <a:srgbClr val="A0D6E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8E6C63C4-1D8A-B3E1-6376-EAD09E4878AB}"/>
              </a:ext>
            </a:extLst>
          </p:cNvPr>
          <p:cNvSpPr/>
          <p:nvPr/>
        </p:nvSpPr>
        <p:spPr>
          <a:xfrm>
            <a:off x="1968501" y="3612805"/>
            <a:ext cx="1446130" cy="304800"/>
          </a:xfrm>
          <a:prstGeom prst="rect">
            <a:avLst/>
          </a:prstGeom>
          <a:solidFill>
            <a:srgbClr val="A0D6E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0A548748-7878-FC81-0791-2EF27EDF8B14}"/>
              </a:ext>
            </a:extLst>
          </p:cNvPr>
          <p:cNvSpPr/>
          <p:nvPr/>
        </p:nvSpPr>
        <p:spPr>
          <a:xfrm>
            <a:off x="5454651" y="2139951"/>
            <a:ext cx="1446130"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AA209114-BC09-3874-C0D7-F6F2775114D0}"/>
              </a:ext>
            </a:extLst>
          </p:cNvPr>
          <p:cNvSpPr/>
          <p:nvPr/>
        </p:nvSpPr>
        <p:spPr>
          <a:xfrm>
            <a:off x="5454651" y="3586080"/>
            <a:ext cx="1446130"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9FA0D1BD-1853-694B-2CB9-4FE4DFA09562}"/>
              </a:ext>
            </a:extLst>
          </p:cNvPr>
          <p:cNvSpPr/>
          <p:nvPr/>
        </p:nvSpPr>
        <p:spPr>
          <a:xfrm rot="5400000">
            <a:off x="6344738" y="2459373"/>
            <a:ext cx="807285"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3639D4FD-C03C-7228-DB51-69A73CC04E32}"/>
              </a:ext>
            </a:extLst>
          </p:cNvPr>
          <p:cNvSpPr/>
          <p:nvPr/>
        </p:nvSpPr>
        <p:spPr>
          <a:xfrm rot="5400000">
            <a:off x="5241567" y="3266659"/>
            <a:ext cx="807285"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11B72660-8059-7B58-4644-F6DCB3E4ECA3}"/>
              </a:ext>
            </a:extLst>
          </p:cNvPr>
          <p:cNvSpPr/>
          <p:nvPr/>
        </p:nvSpPr>
        <p:spPr>
          <a:xfrm>
            <a:off x="5492809" y="2843548"/>
            <a:ext cx="1446130" cy="304800"/>
          </a:xfrm>
          <a:prstGeom prst="rect">
            <a:avLst/>
          </a:prstGeom>
          <a:solidFill>
            <a:srgbClr val="FDE8B5"/>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CA50C311-B3B2-5CBE-E702-E0C06480CF3A}"/>
              </a:ext>
            </a:extLst>
          </p:cNvPr>
          <p:cNvSpPr/>
          <p:nvPr/>
        </p:nvSpPr>
        <p:spPr>
          <a:xfrm rot="5400000">
            <a:off x="8914747" y="2871688"/>
            <a:ext cx="1768276" cy="304800"/>
          </a:xfrm>
          <a:prstGeom prst="rect">
            <a:avLst/>
          </a:prstGeom>
          <a:solidFill>
            <a:srgbClr val="FFB2A9"/>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0" name="テキスト ボックス 29">
            <a:extLst>
              <a:ext uri="{FF2B5EF4-FFF2-40B4-BE49-F238E27FC236}">
                <a16:creationId xmlns:a16="http://schemas.microsoft.com/office/drawing/2014/main" id="{1D5923F2-EBBD-B81A-6076-11B1FF2002BD}"/>
              </a:ext>
            </a:extLst>
          </p:cNvPr>
          <p:cNvSpPr txBox="1"/>
          <p:nvPr/>
        </p:nvSpPr>
        <p:spPr>
          <a:xfrm flipH="1">
            <a:off x="1954130" y="4884549"/>
            <a:ext cx="9120269" cy="707886"/>
          </a:xfrm>
          <a:prstGeom prst="rect">
            <a:avLst/>
          </a:prstGeom>
          <a:noFill/>
        </p:spPr>
        <p:txBody>
          <a:bodyPr wrap="square" rtlCol="0">
            <a:spAutoFit/>
          </a:bodyPr>
          <a:lstStyle/>
          <a:p>
            <a:r>
              <a:rPr kumimoji="1" lang="ja-JP" altLang="en-US" sz="2000" dirty="0">
                <a:latin typeface="源真ゴシック等幅 Bold" panose="020B0609020203020207" pitchFamily="49" charset="-128"/>
                <a:ea typeface="源真ゴシック等幅 Bold" panose="020B0609020203020207" pitchFamily="49" charset="-128"/>
                <a:cs typeface="源真ゴシック等幅 Bold" panose="020B0609020203020207" pitchFamily="49" charset="-128"/>
              </a:rPr>
              <a:t>カウントダウンのやつ</a:t>
            </a:r>
            <a:endParaRPr lang="en-US" altLang="ja-JP" sz="2000" dirty="0">
              <a:latin typeface="源真ゴシック等幅 Bold" panose="020B0609020203020207" pitchFamily="49" charset="-128"/>
              <a:ea typeface="源真ゴシック等幅 Bold" panose="020B0609020203020207" pitchFamily="49" charset="-128"/>
              <a:cs typeface="源真ゴシック等幅 Bold" panose="020B0609020203020207" pitchFamily="49" charset="-128"/>
            </a:endParaRPr>
          </a:p>
          <a:p>
            <a:r>
              <a:rPr kumimoji="1" lang="ja-JP" altLang="en-US" sz="2000" dirty="0">
                <a:latin typeface="源真ゴシック等幅 Bold" panose="020B0609020203020207" pitchFamily="49" charset="-128"/>
                <a:ea typeface="源真ゴシック等幅 Bold" panose="020B0609020203020207" pitchFamily="49" charset="-128"/>
                <a:cs typeface="源真ゴシック等幅 Bold" panose="020B0609020203020207" pitchFamily="49" charset="-128"/>
              </a:rPr>
              <a:t>・カウントごとに背面から数字が見える面にくるっと回ったら楽しそう</a:t>
            </a:r>
            <a:endParaRPr kumimoji="1" lang="en-US" altLang="ja-JP" sz="2000" dirty="0">
              <a:latin typeface="源真ゴシック等幅 Bold" panose="020B0609020203020207" pitchFamily="49" charset="-128"/>
              <a:ea typeface="源真ゴシック等幅 Bold" panose="020B0609020203020207" pitchFamily="49" charset="-128"/>
              <a:cs typeface="源真ゴシック等幅 Bold" panose="020B0609020203020207" pitchFamily="49" charset="-128"/>
            </a:endParaRPr>
          </a:p>
        </p:txBody>
      </p:sp>
    </p:spTree>
    <p:extLst>
      <p:ext uri="{BB962C8B-B14F-4D97-AF65-F5344CB8AC3E}">
        <p14:creationId xmlns:p14="http://schemas.microsoft.com/office/powerpoint/2010/main" val="1251418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0014DDA9-3E5A-0D2F-C76A-D5FA774AB9C8}"/>
              </a:ext>
            </a:extLst>
          </p:cNvPr>
          <p:cNvSpPr/>
          <p:nvPr/>
        </p:nvSpPr>
        <p:spPr>
          <a:xfrm>
            <a:off x="2093658" y="1244600"/>
            <a:ext cx="4533900" cy="4533900"/>
          </a:xfrm>
          <a:prstGeom prst="rect">
            <a:avLst/>
          </a:prstGeom>
          <a:solidFill>
            <a:srgbClr val="FEF6E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星: 10 pt 5">
            <a:extLst>
              <a:ext uri="{FF2B5EF4-FFF2-40B4-BE49-F238E27FC236}">
                <a16:creationId xmlns:a16="http://schemas.microsoft.com/office/drawing/2014/main" id="{742B9E75-49B1-620C-CEDF-8BE48B8FCD3D}"/>
              </a:ext>
            </a:extLst>
          </p:cNvPr>
          <p:cNvSpPr/>
          <p:nvPr/>
        </p:nvSpPr>
        <p:spPr>
          <a:xfrm>
            <a:off x="3519677" y="2181455"/>
            <a:ext cx="1681866" cy="1681866"/>
          </a:xfrm>
          <a:prstGeom prst="star10">
            <a:avLst/>
          </a:prstGeom>
          <a:solidFill>
            <a:srgbClr val="FFB2A9"/>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AF24CE4D-6D44-5B3D-0BEB-B77AB4532894}"/>
              </a:ext>
            </a:extLst>
          </p:cNvPr>
          <p:cNvSpPr/>
          <p:nvPr/>
        </p:nvSpPr>
        <p:spPr>
          <a:xfrm>
            <a:off x="3910729" y="2572509"/>
            <a:ext cx="899759" cy="899759"/>
          </a:xfrm>
          <a:prstGeom prst="ellipse">
            <a:avLst/>
          </a:prstGeom>
          <a:solidFill>
            <a:srgbClr val="C2E47C"/>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1A6CAB90-E5D7-589F-0583-0DDFC2BD436B}"/>
              </a:ext>
            </a:extLst>
          </p:cNvPr>
          <p:cNvSpPr txBox="1"/>
          <p:nvPr/>
        </p:nvSpPr>
        <p:spPr>
          <a:xfrm flipH="1">
            <a:off x="3433109" y="3863321"/>
            <a:ext cx="1855001" cy="584775"/>
          </a:xfrm>
          <a:prstGeom prst="rect">
            <a:avLst/>
          </a:prstGeom>
          <a:noFill/>
        </p:spPr>
        <p:txBody>
          <a:bodyPr wrap="square" rtlCol="0">
            <a:spAutoFit/>
          </a:bodyPr>
          <a:lstStyle/>
          <a:p>
            <a:pPr algn="ctr"/>
            <a:r>
              <a:rPr kumimoji="1" lang="ja-JP" altLang="en-US" sz="3200" b="1" dirty="0"/>
              <a:t>あなた</a:t>
            </a:r>
          </a:p>
        </p:txBody>
      </p:sp>
    </p:spTree>
    <p:extLst>
      <p:ext uri="{BB962C8B-B14F-4D97-AF65-F5344CB8AC3E}">
        <p14:creationId xmlns:p14="http://schemas.microsoft.com/office/powerpoint/2010/main" val="603512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8493D0BC-92ED-70B8-B7CA-52431DD6C12F}"/>
              </a:ext>
            </a:extLst>
          </p:cNvPr>
          <p:cNvSpPr txBox="1"/>
          <p:nvPr/>
        </p:nvSpPr>
        <p:spPr>
          <a:xfrm>
            <a:off x="2407856" y="-146194"/>
            <a:ext cx="1741182"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rgbClr val="FFFF00"/>
                  </a:fgClr>
                  <a:bgClr>
                    <a:srgbClr val="FDE8B5"/>
                  </a:bgClr>
                </a:pattFill>
                <a:effectLst>
                  <a:outerShdw blurRad="12700" dist="38100" dir="2700000" algn="tl" rotWithShape="0">
                    <a:schemeClr val="bg1">
                      <a:lumMod val="50000"/>
                    </a:schemeClr>
                  </a:outerShdw>
                </a:effectLst>
                <a:latin typeface="Bauhaus 93" panose="04030905020B02020C02" pitchFamily="82" charset="0"/>
              </a:rPr>
              <a:t>1</a:t>
            </a:r>
            <a:r>
              <a:rPr lang="en-US" altLang="ja-JP" sz="8000" b="1" dirty="0">
                <a:ln w="76200">
                  <a:solidFill>
                    <a:schemeClr val="bg1"/>
                  </a:solidFill>
                  <a:prstDash val="solid"/>
                </a:ln>
                <a:pattFill prst="lgCheck">
                  <a:fgClr>
                    <a:srgbClr val="FFFF00"/>
                  </a:fgClr>
                  <a:bgClr>
                    <a:srgbClr val="FDE8B5"/>
                  </a:bgClr>
                </a:pattFill>
                <a:effectLst>
                  <a:outerShdw blurRad="12700" dist="38100" dir="2700000" algn="tl" rotWithShape="0">
                    <a:schemeClr val="bg1">
                      <a:lumMod val="50000"/>
                    </a:schemeClr>
                  </a:outerShdw>
                </a:effectLst>
                <a:latin typeface="Bauhaus 93" panose="04030905020B02020C02" pitchFamily="82" charset="0"/>
              </a:rPr>
              <a:t>st</a:t>
            </a:r>
            <a:endParaRPr kumimoji="1" lang="ja-JP" altLang="en-US" sz="115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9" name="テキスト ボックス 8">
            <a:extLst>
              <a:ext uri="{FF2B5EF4-FFF2-40B4-BE49-F238E27FC236}">
                <a16:creationId xmlns:a16="http://schemas.microsoft.com/office/drawing/2014/main" id="{C03BBB3B-06D5-7249-62D8-D18C4D23D579}"/>
              </a:ext>
            </a:extLst>
          </p:cNvPr>
          <p:cNvSpPr txBox="1"/>
          <p:nvPr/>
        </p:nvSpPr>
        <p:spPr>
          <a:xfrm>
            <a:off x="4422571" y="-146194"/>
            <a:ext cx="2172390"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chemeClr val="bg1">
                      <a:lumMod val="85000"/>
                    </a:schemeClr>
                  </a:fgClr>
                  <a:bgClr>
                    <a:schemeClr val="bg1">
                      <a:lumMod val="65000"/>
                    </a:schemeClr>
                  </a:bgClr>
                </a:pattFill>
                <a:effectLst>
                  <a:outerShdw blurRad="12700" dist="38100" dir="2700000" algn="tl" rotWithShape="0">
                    <a:schemeClr val="bg1">
                      <a:lumMod val="50000"/>
                    </a:schemeClr>
                  </a:outerShdw>
                </a:effectLst>
                <a:latin typeface="Bauhaus 93" panose="04030905020B02020C02" pitchFamily="82" charset="0"/>
              </a:rPr>
              <a:t>2</a:t>
            </a:r>
            <a:r>
              <a:rPr lang="en-US" altLang="ja-JP" sz="8000" b="1" dirty="0">
                <a:ln w="76200">
                  <a:solidFill>
                    <a:schemeClr val="bg1"/>
                  </a:solidFill>
                  <a:prstDash val="solid"/>
                </a:ln>
                <a:pattFill prst="lgCheck">
                  <a:fgClr>
                    <a:schemeClr val="bg1">
                      <a:lumMod val="85000"/>
                    </a:schemeClr>
                  </a:fgClr>
                  <a:bgClr>
                    <a:schemeClr val="bg1">
                      <a:lumMod val="65000"/>
                    </a:schemeClr>
                  </a:bgClr>
                </a:pattFill>
                <a:effectLst>
                  <a:outerShdw blurRad="12700" dist="38100" dir="2700000" algn="tl" rotWithShape="0">
                    <a:schemeClr val="bg1">
                      <a:lumMod val="50000"/>
                    </a:schemeClr>
                  </a:outerShdw>
                </a:effectLst>
                <a:latin typeface="Bauhaus 93" panose="04030905020B02020C02" pitchFamily="82" charset="0"/>
              </a:rPr>
              <a:t>nd</a:t>
            </a:r>
            <a:endParaRPr kumimoji="1" lang="ja-JP" altLang="en-US" sz="115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0" name="テキスト ボックス 9">
            <a:extLst>
              <a:ext uri="{FF2B5EF4-FFF2-40B4-BE49-F238E27FC236}">
                <a16:creationId xmlns:a16="http://schemas.microsoft.com/office/drawing/2014/main" id="{43DF9C2C-1400-72A9-CC8B-57F4AB82F6FC}"/>
              </a:ext>
            </a:extLst>
          </p:cNvPr>
          <p:cNvSpPr txBox="1"/>
          <p:nvPr/>
        </p:nvSpPr>
        <p:spPr>
          <a:xfrm>
            <a:off x="6594961" y="-146194"/>
            <a:ext cx="1947969"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rPr>
              <a:t>3</a:t>
            </a:r>
            <a:r>
              <a:rPr lang="en-US" altLang="ja-JP" sz="8000" b="1" dirty="0">
                <a:ln w="76200">
                  <a:solidFill>
                    <a:schemeClr val="bg1"/>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bg1"/>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1" name="テキスト ボックス 10">
            <a:extLst>
              <a:ext uri="{FF2B5EF4-FFF2-40B4-BE49-F238E27FC236}">
                <a16:creationId xmlns:a16="http://schemas.microsoft.com/office/drawing/2014/main" id="{4A1DE511-59FD-A054-D9A7-91E1F78FA96E}"/>
              </a:ext>
            </a:extLst>
          </p:cNvPr>
          <p:cNvSpPr txBox="1"/>
          <p:nvPr/>
        </p:nvSpPr>
        <p:spPr>
          <a:xfrm>
            <a:off x="4583894" y="1566952"/>
            <a:ext cx="1947969"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rPr>
              <a:t>5</a:t>
            </a:r>
            <a:r>
              <a:rPr lang="en-US" altLang="ja-JP" sz="80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bg1"/>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2" name="テキスト ボックス 11">
            <a:extLst>
              <a:ext uri="{FF2B5EF4-FFF2-40B4-BE49-F238E27FC236}">
                <a16:creationId xmlns:a16="http://schemas.microsoft.com/office/drawing/2014/main" id="{177B658D-557A-F228-8DF3-8C23F8D9CF9D}"/>
              </a:ext>
            </a:extLst>
          </p:cNvPr>
          <p:cNvSpPr txBox="1"/>
          <p:nvPr/>
        </p:nvSpPr>
        <p:spPr>
          <a:xfrm>
            <a:off x="2362392" y="1566952"/>
            <a:ext cx="1947969" cy="1862048"/>
          </a:xfrm>
          <a:prstGeom prst="rect">
            <a:avLst/>
          </a:prstGeom>
          <a:noFill/>
        </p:spPr>
        <p:txBody>
          <a:bodyPr wrap="none" rtlCol="0">
            <a:spAutoFit/>
          </a:bodyPr>
          <a:lstStyle/>
          <a:p>
            <a:r>
              <a:rPr lang="en-US" altLang="ja-JP" sz="11500" b="1" dirty="0">
                <a:ln w="76200">
                  <a:solidFill>
                    <a:schemeClr val="bg1"/>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rPr>
              <a:t>4</a:t>
            </a:r>
            <a:r>
              <a:rPr lang="en-US" altLang="ja-JP" sz="8000" b="1" dirty="0">
                <a:ln w="76200">
                  <a:solidFill>
                    <a:schemeClr val="bg1"/>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bg1"/>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3" name="テキスト ボックス 12">
            <a:extLst>
              <a:ext uri="{FF2B5EF4-FFF2-40B4-BE49-F238E27FC236}">
                <a16:creationId xmlns:a16="http://schemas.microsoft.com/office/drawing/2014/main" id="{E67A8E6F-AD46-1906-C9B3-01F898F989C6}"/>
              </a:ext>
            </a:extLst>
          </p:cNvPr>
          <p:cNvSpPr txBox="1"/>
          <p:nvPr/>
        </p:nvSpPr>
        <p:spPr>
          <a:xfrm>
            <a:off x="2407856" y="3203182"/>
            <a:ext cx="1741182" cy="1862048"/>
          </a:xfrm>
          <a:prstGeom prst="rect">
            <a:avLst/>
          </a:prstGeom>
          <a:noFill/>
        </p:spPr>
        <p:txBody>
          <a:bodyPr wrap="none" rtlCol="0">
            <a:spAutoFit/>
          </a:bodyPr>
          <a:lstStyle/>
          <a:p>
            <a:r>
              <a:rPr lang="en-US" altLang="ja-JP" sz="11500" b="1" dirty="0">
                <a:ln w="76200">
                  <a:solidFill>
                    <a:schemeClr val="tx1">
                      <a:lumMod val="65000"/>
                      <a:lumOff val="35000"/>
                    </a:schemeClr>
                  </a:solidFill>
                  <a:prstDash val="solid"/>
                </a:ln>
                <a:pattFill prst="lgCheck">
                  <a:fgClr>
                    <a:srgbClr val="FFFF00"/>
                  </a:fgClr>
                  <a:bgClr>
                    <a:srgbClr val="FDE8B5"/>
                  </a:bgClr>
                </a:pattFill>
                <a:effectLst>
                  <a:outerShdw blurRad="12700" dist="38100" dir="2700000" algn="tl" rotWithShape="0">
                    <a:schemeClr val="bg1">
                      <a:lumMod val="50000"/>
                    </a:schemeClr>
                  </a:outerShdw>
                </a:effectLst>
                <a:latin typeface="Bauhaus 93" panose="04030905020B02020C02" pitchFamily="82" charset="0"/>
              </a:rPr>
              <a:t>1</a:t>
            </a:r>
            <a:r>
              <a:rPr lang="en-US" altLang="ja-JP" sz="8000" b="1" dirty="0">
                <a:ln w="76200">
                  <a:solidFill>
                    <a:schemeClr val="tx1">
                      <a:lumMod val="65000"/>
                      <a:lumOff val="35000"/>
                    </a:schemeClr>
                  </a:solidFill>
                  <a:prstDash val="solid"/>
                </a:ln>
                <a:pattFill prst="lgCheck">
                  <a:fgClr>
                    <a:srgbClr val="FFFF00"/>
                  </a:fgClr>
                  <a:bgClr>
                    <a:srgbClr val="FDE8B5"/>
                  </a:bgClr>
                </a:pattFill>
                <a:effectLst>
                  <a:outerShdw blurRad="12700" dist="38100" dir="2700000" algn="tl" rotWithShape="0">
                    <a:schemeClr val="bg1">
                      <a:lumMod val="50000"/>
                    </a:schemeClr>
                  </a:outerShdw>
                </a:effectLst>
                <a:latin typeface="Bauhaus 93" panose="04030905020B02020C02" pitchFamily="82" charset="0"/>
              </a:rPr>
              <a:t>st</a:t>
            </a:r>
            <a:endParaRPr kumimoji="1" lang="ja-JP" altLang="en-US" sz="115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4" name="テキスト ボックス 13">
            <a:extLst>
              <a:ext uri="{FF2B5EF4-FFF2-40B4-BE49-F238E27FC236}">
                <a16:creationId xmlns:a16="http://schemas.microsoft.com/office/drawing/2014/main" id="{129AFD26-C676-24D9-69F4-5086C06D5922}"/>
              </a:ext>
            </a:extLst>
          </p:cNvPr>
          <p:cNvSpPr txBox="1"/>
          <p:nvPr/>
        </p:nvSpPr>
        <p:spPr>
          <a:xfrm>
            <a:off x="4422571" y="3203182"/>
            <a:ext cx="2172390" cy="1862048"/>
          </a:xfrm>
          <a:prstGeom prst="rect">
            <a:avLst/>
          </a:prstGeom>
          <a:noFill/>
        </p:spPr>
        <p:txBody>
          <a:bodyPr wrap="none" rtlCol="0">
            <a:spAutoFit/>
          </a:bodyPr>
          <a:lstStyle/>
          <a:p>
            <a:r>
              <a:rPr lang="en-US" altLang="ja-JP" sz="11500" b="1" dirty="0">
                <a:ln w="76200">
                  <a:solidFill>
                    <a:schemeClr val="tx1">
                      <a:lumMod val="65000"/>
                      <a:lumOff val="35000"/>
                    </a:schemeClr>
                  </a:solidFill>
                  <a:prstDash val="solid"/>
                </a:ln>
                <a:pattFill prst="lgCheck">
                  <a:fgClr>
                    <a:schemeClr val="bg1">
                      <a:lumMod val="85000"/>
                    </a:schemeClr>
                  </a:fgClr>
                  <a:bgClr>
                    <a:schemeClr val="bg1">
                      <a:lumMod val="65000"/>
                    </a:schemeClr>
                  </a:bgClr>
                </a:pattFill>
                <a:effectLst>
                  <a:outerShdw blurRad="12700" dist="38100" dir="2700000" algn="tl" rotWithShape="0">
                    <a:schemeClr val="bg1">
                      <a:lumMod val="50000"/>
                    </a:schemeClr>
                  </a:outerShdw>
                </a:effectLst>
                <a:latin typeface="Bauhaus 93" panose="04030905020B02020C02" pitchFamily="82" charset="0"/>
              </a:rPr>
              <a:t>2</a:t>
            </a:r>
            <a:r>
              <a:rPr lang="en-US" altLang="ja-JP" sz="8000" b="1" dirty="0">
                <a:ln w="76200">
                  <a:solidFill>
                    <a:schemeClr val="tx1">
                      <a:lumMod val="65000"/>
                      <a:lumOff val="35000"/>
                    </a:schemeClr>
                  </a:solidFill>
                  <a:prstDash val="solid"/>
                </a:ln>
                <a:pattFill prst="lgCheck">
                  <a:fgClr>
                    <a:schemeClr val="bg1">
                      <a:lumMod val="85000"/>
                    </a:schemeClr>
                  </a:fgClr>
                  <a:bgClr>
                    <a:schemeClr val="bg1">
                      <a:lumMod val="65000"/>
                    </a:schemeClr>
                  </a:bgClr>
                </a:pattFill>
                <a:effectLst>
                  <a:outerShdw blurRad="12700" dist="38100" dir="2700000" algn="tl" rotWithShape="0">
                    <a:schemeClr val="bg1">
                      <a:lumMod val="50000"/>
                    </a:schemeClr>
                  </a:outerShdw>
                </a:effectLst>
                <a:latin typeface="Bauhaus 93" panose="04030905020B02020C02" pitchFamily="82" charset="0"/>
              </a:rPr>
              <a:t>nd</a:t>
            </a:r>
            <a:endParaRPr kumimoji="1" lang="ja-JP" altLang="en-US" sz="115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5" name="テキスト ボックス 14">
            <a:extLst>
              <a:ext uri="{FF2B5EF4-FFF2-40B4-BE49-F238E27FC236}">
                <a16:creationId xmlns:a16="http://schemas.microsoft.com/office/drawing/2014/main" id="{DC652E4B-35B0-04C5-1CDB-1344D03172F0}"/>
              </a:ext>
            </a:extLst>
          </p:cNvPr>
          <p:cNvSpPr txBox="1"/>
          <p:nvPr/>
        </p:nvSpPr>
        <p:spPr>
          <a:xfrm>
            <a:off x="6594961" y="3203182"/>
            <a:ext cx="1947969" cy="1862048"/>
          </a:xfrm>
          <a:prstGeom prst="rect">
            <a:avLst/>
          </a:prstGeom>
          <a:solidFill>
            <a:srgbClr val="FEF6E1"/>
          </a:solidFill>
        </p:spPr>
        <p:txBody>
          <a:bodyPr wrap="none" rtlCol="0">
            <a:spAutoFit/>
          </a:bodyPr>
          <a:lstStyle/>
          <a:p>
            <a:r>
              <a:rPr lang="en-US" altLang="ja-JP" sz="11500" b="1" dirty="0">
                <a:ln w="76200">
                  <a:solidFill>
                    <a:schemeClr val="tx1">
                      <a:lumMod val="65000"/>
                      <a:lumOff val="35000"/>
                    </a:schemeClr>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rPr>
              <a:t>3</a:t>
            </a:r>
            <a:r>
              <a:rPr lang="en-US" altLang="ja-JP" sz="8000" b="1" dirty="0">
                <a:ln w="76200">
                  <a:solidFill>
                    <a:schemeClr val="tx1">
                      <a:lumMod val="65000"/>
                      <a:lumOff val="35000"/>
                    </a:schemeClr>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tx1">
                    <a:lumMod val="65000"/>
                    <a:lumOff val="35000"/>
                  </a:schemeClr>
                </a:solidFill>
                <a:prstDash val="solid"/>
              </a:ln>
              <a:pattFill prst="lgCheck">
                <a:fgClr>
                  <a:srgbClr val="A8D3FF"/>
                </a:fgClr>
                <a:bgClr>
                  <a:srgbClr val="D5EAFF"/>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6" name="テキスト ボックス 15">
            <a:extLst>
              <a:ext uri="{FF2B5EF4-FFF2-40B4-BE49-F238E27FC236}">
                <a16:creationId xmlns:a16="http://schemas.microsoft.com/office/drawing/2014/main" id="{E7F9340B-96E6-FEAA-AC6C-3A621677BA7C}"/>
              </a:ext>
            </a:extLst>
          </p:cNvPr>
          <p:cNvSpPr txBox="1"/>
          <p:nvPr/>
        </p:nvSpPr>
        <p:spPr>
          <a:xfrm>
            <a:off x="4583894" y="4916328"/>
            <a:ext cx="1947969" cy="1862048"/>
          </a:xfrm>
          <a:prstGeom prst="rect">
            <a:avLst/>
          </a:prstGeom>
          <a:noFill/>
        </p:spPr>
        <p:txBody>
          <a:bodyPr wrap="none" rtlCol="0">
            <a:spAutoFit/>
          </a:bodyPr>
          <a:lstStyle/>
          <a:p>
            <a:r>
              <a:rPr lang="en-US" altLang="ja-JP" sz="115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rPr>
              <a:t>5</a:t>
            </a:r>
            <a:r>
              <a:rPr lang="en-US" altLang="ja-JP" sz="80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tx1">
                    <a:lumMod val="65000"/>
                    <a:lumOff val="35000"/>
                  </a:schemeClr>
                </a:solidFill>
                <a:prstDash val="solid"/>
              </a:ln>
              <a:pattFill prst="lgCheck">
                <a:fgClr>
                  <a:srgbClr val="FF9ECE"/>
                </a:fgClr>
                <a:bgClr>
                  <a:srgbClr val="FF3399"/>
                </a:bgClr>
              </a:pattFill>
              <a:effectLst>
                <a:outerShdw blurRad="12700" dist="38100" dir="2700000" algn="tl" rotWithShape="0">
                  <a:schemeClr val="bg1">
                    <a:lumMod val="50000"/>
                  </a:schemeClr>
                </a:outerShdw>
              </a:effectLst>
              <a:latin typeface="Bauhaus 93" panose="04030905020B02020C02" pitchFamily="82" charset="0"/>
            </a:endParaRPr>
          </a:p>
        </p:txBody>
      </p:sp>
      <p:sp>
        <p:nvSpPr>
          <p:cNvPr id="17" name="テキスト ボックス 16">
            <a:extLst>
              <a:ext uri="{FF2B5EF4-FFF2-40B4-BE49-F238E27FC236}">
                <a16:creationId xmlns:a16="http://schemas.microsoft.com/office/drawing/2014/main" id="{6C167833-76DE-5E6A-1C83-4F16D92A3454}"/>
              </a:ext>
            </a:extLst>
          </p:cNvPr>
          <p:cNvSpPr txBox="1"/>
          <p:nvPr/>
        </p:nvSpPr>
        <p:spPr>
          <a:xfrm>
            <a:off x="2362392" y="4916328"/>
            <a:ext cx="1947969" cy="1862048"/>
          </a:xfrm>
          <a:prstGeom prst="rect">
            <a:avLst/>
          </a:prstGeom>
          <a:noFill/>
        </p:spPr>
        <p:txBody>
          <a:bodyPr wrap="none" rtlCol="0">
            <a:spAutoFit/>
          </a:bodyPr>
          <a:lstStyle/>
          <a:p>
            <a:r>
              <a:rPr lang="en-US" altLang="ja-JP" sz="11500" b="1" dirty="0">
                <a:ln w="76200">
                  <a:solidFill>
                    <a:schemeClr val="tx1">
                      <a:lumMod val="65000"/>
                      <a:lumOff val="35000"/>
                    </a:schemeClr>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rPr>
              <a:t>4</a:t>
            </a:r>
            <a:r>
              <a:rPr lang="en-US" altLang="ja-JP" sz="8000" b="1" dirty="0">
                <a:ln w="76200">
                  <a:solidFill>
                    <a:schemeClr val="tx1">
                      <a:lumMod val="65000"/>
                      <a:lumOff val="35000"/>
                    </a:schemeClr>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rPr>
              <a:t>rd</a:t>
            </a:r>
            <a:endParaRPr kumimoji="1" lang="ja-JP" altLang="en-US" sz="11500" b="1" dirty="0">
              <a:ln w="76200">
                <a:solidFill>
                  <a:schemeClr val="tx1">
                    <a:lumMod val="65000"/>
                    <a:lumOff val="35000"/>
                  </a:schemeClr>
                </a:solidFill>
                <a:prstDash val="solid"/>
              </a:ln>
              <a:pattFill prst="lgCheck">
                <a:fgClr>
                  <a:srgbClr val="83F588"/>
                </a:fgClr>
                <a:bgClr>
                  <a:srgbClr val="C1FFE0"/>
                </a:bgClr>
              </a:pattFill>
              <a:effectLst>
                <a:outerShdw blurRad="12700" dist="38100" dir="2700000" algn="tl" rotWithShape="0">
                  <a:schemeClr val="bg1">
                    <a:lumMod val="50000"/>
                  </a:schemeClr>
                </a:outerShdw>
              </a:effectLst>
              <a:latin typeface="Bauhaus 93" panose="04030905020B02020C02" pitchFamily="82" charset="0"/>
            </a:endParaRPr>
          </a:p>
        </p:txBody>
      </p:sp>
    </p:spTree>
    <p:extLst>
      <p:ext uri="{BB962C8B-B14F-4D97-AF65-F5344CB8AC3E}">
        <p14:creationId xmlns:p14="http://schemas.microsoft.com/office/powerpoint/2010/main" val="3206033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a:extLst>
              <a:ext uri="{FF2B5EF4-FFF2-40B4-BE49-F238E27FC236}">
                <a16:creationId xmlns:a16="http://schemas.microsoft.com/office/drawing/2014/main" id="{B3950495-82DF-31E7-7A8E-F33450153680}"/>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b="26016"/>
          <a:stretch/>
        </p:blipFill>
        <p:spPr bwMode="auto">
          <a:xfrm>
            <a:off x="-12771" y="-95251"/>
            <a:ext cx="12204771" cy="6953251"/>
          </a:xfrm>
          <a:prstGeom prst="rect">
            <a:avLst/>
          </a:prstGeom>
          <a:noFill/>
          <a:extLst>
            <a:ext uri="{909E8E84-426E-40DD-AFC4-6F175D3DCCD1}">
              <a14:hiddenFill xmlns:a14="http://schemas.microsoft.com/office/drawing/2010/main">
                <a:solidFill>
                  <a:srgbClr val="FFFFFF"/>
                </a:solidFill>
              </a14:hiddenFill>
            </a:ext>
          </a:extLst>
        </p:spPr>
      </p:pic>
      <p:sp>
        <p:nvSpPr>
          <p:cNvPr id="3" name="四角形: 角を丸くする 2">
            <a:extLst>
              <a:ext uri="{FF2B5EF4-FFF2-40B4-BE49-F238E27FC236}">
                <a16:creationId xmlns:a16="http://schemas.microsoft.com/office/drawing/2014/main" id="{EEF23749-E962-BE9E-4836-8B4596F73D70}"/>
              </a:ext>
            </a:extLst>
          </p:cNvPr>
          <p:cNvSpPr/>
          <p:nvPr/>
        </p:nvSpPr>
        <p:spPr>
          <a:xfrm>
            <a:off x="2569655" y="1092119"/>
            <a:ext cx="7052691" cy="3819589"/>
          </a:xfrm>
          <a:prstGeom prst="roundRect">
            <a:avLst>
              <a:gd name="adj" fmla="val 4472"/>
            </a:avLst>
          </a:prstGeom>
          <a:solidFill>
            <a:srgbClr val="FEF6E1"/>
          </a:solidFill>
          <a:ln w="57150">
            <a:solidFill>
              <a:srgbClr val="FDE8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21" name="グループ化 20">
            <a:extLst>
              <a:ext uri="{FF2B5EF4-FFF2-40B4-BE49-F238E27FC236}">
                <a16:creationId xmlns:a16="http://schemas.microsoft.com/office/drawing/2014/main" id="{54D4AADC-D5AB-43D6-7E8E-EB34F4938BA3}"/>
              </a:ext>
            </a:extLst>
          </p:cNvPr>
          <p:cNvGrpSpPr/>
          <p:nvPr/>
        </p:nvGrpSpPr>
        <p:grpSpPr>
          <a:xfrm>
            <a:off x="2945485" y="1353912"/>
            <a:ext cx="1795361" cy="461665"/>
            <a:chOff x="2640239" y="1763342"/>
            <a:chExt cx="1795361" cy="461665"/>
          </a:xfrm>
        </p:grpSpPr>
        <p:pic>
          <p:nvPicPr>
            <p:cNvPr id="1026" name="Picture 2">
              <a:extLst>
                <a:ext uri="{FF2B5EF4-FFF2-40B4-BE49-F238E27FC236}">
                  <a16:creationId xmlns:a16="http://schemas.microsoft.com/office/drawing/2014/main" id="{66578781-3DB6-AE1E-520F-F73BCE6FAC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0239" y="1870440"/>
              <a:ext cx="403025" cy="289252"/>
            </a:xfrm>
            <a:prstGeom prst="rect">
              <a:avLst/>
            </a:prstGeom>
            <a:noFill/>
            <a:extLst>
              <a:ext uri="{909E8E84-426E-40DD-AFC4-6F175D3DCCD1}">
                <a14:hiddenFill xmlns:a14="http://schemas.microsoft.com/office/drawing/2010/main">
                  <a:solidFill>
                    <a:srgbClr val="FFFFFF"/>
                  </a:solidFill>
                </a14:hiddenFill>
              </a:ext>
            </a:extLst>
          </p:spPr>
        </p:pic>
        <p:sp>
          <p:nvSpPr>
            <p:cNvPr id="9" name="テキスト ボックス 8">
              <a:extLst>
                <a:ext uri="{FF2B5EF4-FFF2-40B4-BE49-F238E27FC236}">
                  <a16:creationId xmlns:a16="http://schemas.microsoft.com/office/drawing/2014/main" id="{2E465396-2ECE-5C6B-C236-FCD54F9C744D}"/>
                </a:ext>
              </a:extLst>
            </p:cNvPr>
            <p:cNvSpPr txBox="1"/>
            <p:nvPr/>
          </p:nvSpPr>
          <p:spPr>
            <a:xfrm>
              <a:off x="3173716" y="1763342"/>
              <a:ext cx="1261884"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Player1</a:t>
              </a:r>
              <a:endParaRPr kumimoji="1" lang="ja-JP" altLang="en-US" sz="2800" b="1" dirty="0">
                <a:latin typeface="あんずもじ等幅2020" panose="02000609000000000000" pitchFamily="1" charset="-128"/>
                <a:ea typeface="あんずもじ等幅2020" panose="02000609000000000000" pitchFamily="1" charset="-128"/>
              </a:endParaRPr>
            </a:p>
          </p:txBody>
        </p:sp>
      </p:grpSp>
      <p:grpSp>
        <p:nvGrpSpPr>
          <p:cNvPr id="22" name="グループ化 21">
            <a:extLst>
              <a:ext uri="{FF2B5EF4-FFF2-40B4-BE49-F238E27FC236}">
                <a16:creationId xmlns:a16="http://schemas.microsoft.com/office/drawing/2014/main" id="{543EE38C-5DAC-E9BD-468C-E9DBF637C411}"/>
              </a:ext>
            </a:extLst>
          </p:cNvPr>
          <p:cNvGrpSpPr/>
          <p:nvPr/>
        </p:nvGrpSpPr>
        <p:grpSpPr>
          <a:xfrm>
            <a:off x="2945485" y="1996119"/>
            <a:ext cx="1641473" cy="461665"/>
            <a:chOff x="2640239" y="2363065"/>
            <a:chExt cx="1641473" cy="461665"/>
          </a:xfrm>
        </p:grpSpPr>
        <p:pic>
          <p:nvPicPr>
            <p:cNvPr id="2" name="Picture 2">
              <a:extLst>
                <a:ext uri="{FF2B5EF4-FFF2-40B4-BE49-F238E27FC236}">
                  <a16:creationId xmlns:a16="http://schemas.microsoft.com/office/drawing/2014/main" id="{52B86E6A-CD74-8C73-D50C-9F2DFAD37E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p:blipFill>
          <p:spPr bwMode="auto">
            <a:xfrm>
              <a:off x="2640239" y="2454808"/>
              <a:ext cx="403025" cy="287305"/>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A8306A6B-531B-1636-5F40-9617E72C2916}"/>
                </a:ext>
              </a:extLst>
            </p:cNvPr>
            <p:cNvSpPr txBox="1"/>
            <p:nvPr/>
          </p:nvSpPr>
          <p:spPr>
            <a:xfrm>
              <a:off x="3173716" y="2363065"/>
              <a:ext cx="1107996" cy="461665"/>
            </a:xfrm>
            <a:prstGeom prst="rect">
              <a:avLst/>
            </a:prstGeom>
            <a:noFill/>
          </p:spPr>
          <p:txBody>
            <a:bodyPr wrap="none" rtlCol="0">
              <a:spAutoFit/>
            </a:bodyPr>
            <a:lstStyle/>
            <a:p>
              <a:pPr algn="ctr"/>
              <a:r>
                <a:rPr kumimoji="1" lang="ja-JP" altLang="en-US" sz="2400" b="1" dirty="0">
                  <a:latin typeface="あんずもじ等幅2020" panose="02000609000000000000" pitchFamily="1" charset="-128"/>
                  <a:ea typeface="あんずもじ等幅2020" panose="02000609000000000000" pitchFamily="1" charset="-128"/>
                </a:rPr>
                <a:t>あなた</a:t>
              </a:r>
            </a:p>
          </p:txBody>
        </p:sp>
      </p:grpSp>
      <p:grpSp>
        <p:nvGrpSpPr>
          <p:cNvPr id="23" name="グループ化 22">
            <a:extLst>
              <a:ext uri="{FF2B5EF4-FFF2-40B4-BE49-F238E27FC236}">
                <a16:creationId xmlns:a16="http://schemas.microsoft.com/office/drawing/2014/main" id="{E6B48B66-D2DF-8327-F196-0AAFCE5247B3}"/>
              </a:ext>
            </a:extLst>
          </p:cNvPr>
          <p:cNvGrpSpPr/>
          <p:nvPr/>
        </p:nvGrpSpPr>
        <p:grpSpPr>
          <a:xfrm>
            <a:off x="2945485" y="2638488"/>
            <a:ext cx="1795361" cy="461665"/>
            <a:chOff x="2640239" y="3018764"/>
            <a:chExt cx="1795361" cy="461665"/>
          </a:xfrm>
        </p:grpSpPr>
        <p:pic>
          <p:nvPicPr>
            <p:cNvPr id="15" name="Picture 2">
              <a:extLst>
                <a:ext uri="{FF2B5EF4-FFF2-40B4-BE49-F238E27FC236}">
                  <a16:creationId xmlns:a16="http://schemas.microsoft.com/office/drawing/2014/main" id="{190F5E45-2620-EE47-C7E0-85EBA9A188D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p:blipFill>
          <p:spPr bwMode="auto">
            <a:xfrm>
              <a:off x="2640239" y="3119250"/>
              <a:ext cx="403025" cy="286147"/>
            </a:xfrm>
            <a:prstGeom prst="rect">
              <a:avLst/>
            </a:prstGeom>
            <a:noFill/>
            <a:extLst>
              <a:ext uri="{909E8E84-426E-40DD-AFC4-6F175D3DCCD1}">
                <a14:hiddenFill xmlns:a14="http://schemas.microsoft.com/office/drawing/2010/main">
                  <a:solidFill>
                    <a:srgbClr val="FFFFFF"/>
                  </a:solidFill>
                </a14:hiddenFill>
              </a:ext>
            </a:extLst>
          </p:spPr>
        </p:pic>
        <p:sp>
          <p:nvSpPr>
            <p:cNvPr id="16" name="テキスト ボックス 15">
              <a:extLst>
                <a:ext uri="{FF2B5EF4-FFF2-40B4-BE49-F238E27FC236}">
                  <a16:creationId xmlns:a16="http://schemas.microsoft.com/office/drawing/2014/main" id="{8C3D31A9-DA7C-560E-D5C7-13C1B6BB5420}"/>
                </a:ext>
              </a:extLst>
            </p:cNvPr>
            <p:cNvSpPr txBox="1"/>
            <p:nvPr/>
          </p:nvSpPr>
          <p:spPr>
            <a:xfrm>
              <a:off x="3173716" y="3018764"/>
              <a:ext cx="1261884"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Player3</a:t>
              </a:r>
              <a:endParaRPr kumimoji="1" lang="ja-JP" altLang="en-US" sz="2800" b="1" dirty="0">
                <a:latin typeface="あんずもじ等幅2020" panose="02000609000000000000" pitchFamily="1" charset="-128"/>
                <a:ea typeface="あんずもじ等幅2020" panose="02000609000000000000" pitchFamily="1" charset="-128"/>
              </a:endParaRPr>
            </a:p>
          </p:txBody>
        </p:sp>
      </p:grpSp>
      <p:sp>
        <p:nvSpPr>
          <p:cNvPr id="18" name="テキスト ボックス 17">
            <a:extLst>
              <a:ext uri="{FF2B5EF4-FFF2-40B4-BE49-F238E27FC236}">
                <a16:creationId xmlns:a16="http://schemas.microsoft.com/office/drawing/2014/main" id="{2B5C9952-D637-C7FB-4328-6FD24A1A1708}"/>
              </a:ext>
            </a:extLst>
          </p:cNvPr>
          <p:cNvSpPr txBox="1"/>
          <p:nvPr/>
        </p:nvSpPr>
        <p:spPr>
          <a:xfrm>
            <a:off x="3478962" y="3280776"/>
            <a:ext cx="1261884"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Player4</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20" name="テキスト ボックス 19">
            <a:extLst>
              <a:ext uri="{FF2B5EF4-FFF2-40B4-BE49-F238E27FC236}">
                <a16:creationId xmlns:a16="http://schemas.microsoft.com/office/drawing/2014/main" id="{A738F316-DC0A-EA09-9FDE-C0D0FD734E44}"/>
              </a:ext>
            </a:extLst>
          </p:cNvPr>
          <p:cNvSpPr txBox="1"/>
          <p:nvPr/>
        </p:nvSpPr>
        <p:spPr>
          <a:xfrm>
            <a:off x="3478962" y="3923062"/>
            <a:ext cx="1261884"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Player5</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24" name="四角形: 角を丸くする 23">
            <a:extLst>
              <a:ext uri="{FF2B5EF4-FFF2-40B4-BE49-F238E27FC236}">
                <a16:creationId xmlns:a16="http://schemas.microsoft.com/office/drawing/2014/main" id="{7B3664D8-DFA7-55EF-99D0-20AE265F9359}"/>
              </a:ext>
            </a:extLst>
          </p:cNvPr>
          <p:cNvSpPr/>
          <p:nvPr/>
        </p:nvSpPr>
        <p:spPr>
          <a:xfrm>
            <a:off x="2569654" y="237797"/>
            <a:ext cx="7052691" cy="498760"/>
          </a:xfrm>
          <a:prstGeom prst="roundRect">
            <a:avLst>
              <a:gd name="adj" fmla="val 30784"/>
            </a:avLst>
          </a:prstGeom>
          <a:solidFill>
            <a:srgbClr val="FEF6E1"/>
          </a:solidFill>
          <a:ln w="57150">
            <a:solidFill>
              <a:srgbClr val="FDE8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spc="600" dirty="0">
                <a:solidFill>
                  <a:schemeClr val="tx1">
                    <a:lumMod val="75000"/>
                    <a:lumOff val="25000"/>
                  </a:schemeClr>
                </a:solidFill>
                <a:latin typeface="07ロゴたいぷゴシック7" panose="02000600000000000000" pitchFamily="50" charset="-128"/>
                <a:ea typeface="07ロゴたいぷゴシック7" panose="02000600000000000000" pitchFamily="50" charset="-128"/>
              </a:rPr>
              <a:t>結果発表</a:t>
            </a:r>
          </a:p>
        </p:txBody>
      </p:sp>
      <p:sp>
        <p:nvSpPr>
          <p:cNvPr id="5" name="テキスト ボックス 4">
            <a:extLst>
              <a:ext uri="{FF2B5EF4-FFF2-40B4-BE49-F238E27FC236}">
                <a16:creationId xmlns:a16="http://schemas.microsoft.com/office/drawing/2014/main" id="{5899A9CD-A9FD-A747-998D-C8BA1303F9F3}"/>
              </a:ext>
            </a:extLst>
          </p:cNvPr>
          <p:cNvSpPr txBox="1"/>
          <p:nvPr/>
        </p:nvSpPr>
        <p:spPr>
          <a:xfrm>
            <a:off x="5515114" y="3280776"/>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00:03:14</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7" name="テキスト ボックス 6">
            <a:extLst>
              <a:ext uri="{FF2B5EF4-FFF2-40B4-BE49-F238E27FC236}">
                <a16:creationId xmlns:a16="http://schemas.microsoft.com/office/drawing/2014/main" id="{0FA7EFE9-46F2-7F43-A45B-D06FAA0827E1}"/>
              </a:ext>
            </a:extLst>
          </p:cNvPr>
          <p:cNvSpPr txBox="1"/>
          <p:nvPr/>
        </p:nvSpPr>
        <p:spPr>
          <a:xfrm>
            <a:off x="5515114" y="2659378"/>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00:03:13</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8" name="テキスト ボックス 7">
            <a:extLst>
              <a:ext uri="{FF2B5EF4-FFF2-40B4-BE49-F238E27FC236}">
                <a16:creationId xmlns:a16="http://schemas.microsoft.com/office/drawing/2014/main" id="{20562B82-E319-EFF6-F95C-A15EEC287B1C}"/>
              </a:ext>
            </a:extLst>
          </p:cNvPr>
          <p:cNvSpPr txBox="1"/>
          <p:nvPr/>
        </p:nvSpPr>
        <p:spPr>
          <a:xfrm>
            <a:off x="5515114" y="1996119"/>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00:02:32</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10" name="テキスト ボックス 9">
            <a:extLst>
              <a:ext uri="{FF2B5EF4-FFF2-40B4-BE49-F238E27FC236}">
                <a16:creationId xmlns:a16="http://schemas.microsoft.com/office/drawing/2014/main" id="{B7DBD737-C982-A70D-E98D-4B9BA8027A10}"/>
              </a:ext>
            </a:extLst>
          </p:cNvPr>
          <p:cNvSpPr txBox="1"/>
          <p:nvPr/>
        </p:nvSpPr>
        <p:spPr>
          <a:xfrm>
            <a:off x="5515114" y="1377339"/>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00:01:03</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11" name="テキスト ボックス 10">
            <a:extLst>
              <a:ext uri="{FF2B5EF4-FFF2-40B4-BE49-F238E27FC236}">
                <a16:creationId xmlns:a16="http://schemas.microsoft.com/office/drawing/2014/main" id="{EEC9D323-77B9-F58F-02E1-804F9BF0A7C8}"/>
              </a:ext>
            </a:extLst>
          </p:cNvPr>
          <p:cNvSpPr txBox="1"/>
          <p:nvPr/>
        </p:nvSpPr>
        <p:spPr>
          <a:xfrm>
            <a:off x="5515114" y="3923062"/>
            <a:ext cx="1415772" cy="461665"/>
          </a:xfrm>
          <a:prstGeom prst="rect">
            <a:avLst/>
          </a:prstGeom>
          <a:noFill/>
        </p:spPr>
        <p:txBody>
          <a:bodyPr wrap="none" rtlCol="0">
            <a:spAutoFit/>
          </a:bodyPr>
          <a:lstStyle/>
          <a:p>
            <a:pPr algn="ctr"/>
            <a:r>
              <a:rPr kumimoji="1" lang="en-US" altLang="ja-JP" sz="2400" b="1" dirty="0">
                <a:latin typeface="あんずもじ等幅2020" panose="02000609000000000000" pitchFamily="1" charset="-128"/>
                <a:ea typeface="あんずもじ等幅2020" panose="02000609000000000000" pitchFamily="1" charset="-128"/>
              </a:rPr>
              <a:t>00:06:32</a:t>
            </a:r>
            <a:endParaRPr kumimoji="1" lang="ja-JP" altLang="en-US" sz="2800" b="1" dirty="0">
              <a:latin typeface="あんずもじ等幅2020" panose="02000609000000000000" pitchFamily="1" charset="-128"/>
              <a:ea typeface="あんずもじ等幅2020" panose="02000609000000000000" pitchFamily="1" charset="-128"/>
            </a:endParaRPr>
          </a:p>
        </p:txBody>
      </p:sp>
      <p:sp>
        <p:nvSpPr>
          <p:cNvPr id="12" name="テキスト ボックス 11">
            <a:extLst>
              <a:ext uri="{FF2B5EF4-FFF2-40B4-BE49-F238E27FC236}">
                <a16:creationId xmlns:a16="http://schemas.microsoft.com/office/drawing/2014/main" id="{BCDAF795-9F9E-22AA-41E7-F8470CD8332F}"/>
              </a:ext>
            </a:extLst>
          </p:cNvPr>
          <p:cNvSpPr txBox="1"/>
          <p:nvPr/>
        </p:nvSpPr>
        <p:spPr>
          <a:xfrm>
            <a:off x="7935987" y="2035293"/>
            <a:ext cx="954107" cy="461665"/>
          </a:xfrm>
          <a:prstGeom prst="rect">
            <a:avLst/>
          </a:prstGeom>
          <a:noFill/>
        </p:spPr>
        <p:txBody>
          <a:bodyPr wrap="none" rtlCol="0">
            <a:spAutoFit/>
          </a:bodyPr>
          <a:lstStyle/>
          <a:p>
            <a:pPr algn="r"/>
            <a:r>
              <a:rPr kumimoji="1" lang="en-US" altLang="ja-JP" sz="2400" b="1" dirty="0">
                <a:latin typeface="あんずもじ等幅2020" panose="02000609000000000000" pitchFamily="1" charset="-128"/>
                <a:ea typeface="あんずもじ等幅2020" panose="02000609000000000000" pitchFamily="1" charset="-128"/>
              </a:rPr>
              <a:t>102</a:t>
            </a:r>
            <a:r>
              <a:rPr kumimoji="1" lang="ja-JP" altLang="en-US" sz="2400" b="1" dirty="0">
                <a:latin typeface="あんずもじ等幅2020" panose="02000609000000000000" pitchFamily="1" charset="-128"/>
                <a:ea typeface="あんずもじ等幅2020" panose="02000609000000000000" pitchFamily="1" charset="-128"/>
              </a:rPr>
              <a:t>回</a:t>
            </a:r>
          </a:p>
        </p:txBody>
      </p:sp>
      <p:sp>
        <p:nvSpPr>
          <p:cNvPr id="13" name="正方形/長方形 12">
            <a:extLst>
              <a:ext uri="{FF2B5EF4-FFF2-40B4-BE49-F238E27FC236}">
                <a16:creationId xmlns:a16="http://schemas.microsoft.com/office/drawing/2014/main" id="{BE49B757-4EBD-7D04-29FD-B793946C8CC0}"/>
              </a:ext>
            </a:extLst>
          </p:cNvPr>
          <p:cNvSpPr/>
          <p:nvPr/>
        </p:nvSpPr>
        <p:spPr>
          <a:xfrm>
            <a:off x="0" y="6256421"/>
            <a:ext cx="12192000" cy="601579"/>
          </a:xfrm>
          <a:prstGeom prst="rect">
            <a:avLst/>
          </a:prstGeom>
          <a:solidFill>
            <a:srgbClr val="FDE8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860A8F72-401B-5CE0-23AA-E7C252576D1F}"/>
              </a:ext>
            </a:extLst>
          </p:cNvPr>
          <p:cNvSpPr txBox="1"/>
          <p:nvPr/>
        </p:nvSpPr>
        <p:spPr>
          <a:xfrm>
            <a:off x="10384972" y="6387153"/>
            <a:ext cx="1210588" cy="400110"/>
          </a:xfrm>
          <a:prstGeom prst="rect">
            <a:avLst/>
          </a:prstGeom>
          <a:noFill/>
        </p:spPr>
        <p:txBody>
          <a:bodyPr wrap="none" rtlCol="0">
            <a:spAutoFit/>
          </a:bodyPr>
          <a:lstStyle/>
          <a:p>
            <a:r>
              <a:rPr lang="ja-JP" altLang="en-US" sz="2000" b="1" dirty="0"/>
              <a:t>けってい</a:t>
            </a:r>
            <a:endParaRPr kumimoji="1" lang="ja-JP" altLang="en-US" sz="2000" b="1" dirty="0"/>
          </a:p>
        </p:txBody>
      </p:sp>
      <p:sp>
        <p:nvSpPr>
          <p:cNvPr id="17" name="テキスト ボックス 16">
            <a:extLst>
              <a:ext uri="{FF2B5EF4-FFF2-40B4-BE49-F238E27FC236}">
                <a16:creationId xmlns:a16="http://schemas.microsoft.com/office/drawing/2014/main" id="{CA5C53CC-388E-EF7F-89DF-B778BA9FCCAA}"/>
              </a:ext>
            </a:extLst>
          </p:cNvPr>
          <p:cNvSpPr txBox="1"/>
          <p:nvPr/>
        </p:nvSpPr>
        <p:spPr>
          <a:xfrm>
            <a:off x="8013941" y="6387153"/>
            <a:ext cx="993542" cy="400110"/>
          </a:xfrm>
          <a:prstGeom prst="rect">
            <a:avLst/>
          </a:prstGeom>
          <a:noFill/>
        </p:spPr>
        <p:txBody>
          <a:bodyPr wrap="square" rtlCol="0">
            <a:spAutoFit/>
          </a:bodyPr>
          <a:lstStyle/>
          <a:p>
            <a:r>
              <a:rPr kumimoji="1" lang="ja-JP" altLang="en-US" sz="2000" b="1" dirty="0"/>
              <a:t>えらぶ</a:t>
            </a:r>
          </a:p>
        </p:txBody>
      </p:sp>
      <p:sp>
        <p:nvSpPr>
          <p:cNvPr id="19" name="台形 18">
            <a:extLst>
              <a:ext uri="{FF2B5EF4-FFF2-40B4-BE49-F238E27FC236}">
                <a16:creationId xmlns:a16="http://schemas.microsoft.com/office/drawing/2014/main" id="{AC6E10CD-352D-F7A5-E070-A91DEA4DD318}"/>
              </a:ext>
            </a:extLst>
          </p:cNvPr>
          <p:cNvSpPr/>
          <p:nvPr/>
        </p:nvSpPr>
        <p:spPr>
          <a:xfrm rot="10800000">
            <a:off x="7592824" y="6385857"/>
            <a:ext cx="146499" cy="310121"/>
          </a:xfrm>
          <a:prstGeom prst="trapezoi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FCCA411E-EECD-C051-E28B-496E02356901}"/>
              </a:ext>
            </a:extLst>
          </p:cNvPr>
          <p:cNvSpPr/>
          <p:nvPr/>
        </p:nvSpPr>
        <p:spPr>
          <a:xfrm>
            <a:off x="7521450" y="6632035"/>
            <a:ext cx="481900" cy="12788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159C8FE4-ECE1-3E09-AEF0-50F6F9435DB9}"/>
              </a:ext>
            </a:extLst>
          </p:cNvPr>
          <p:cNvSpPr/>
          <p:nvPr/>
        </p:nvSpPr>
        <p:spPr>
          <a:xfrm>
            <a:off x="10003420" y="6385857"/>
            <a:ext cx="375385" cy="37538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6" name="図 45" descr="図形 が含まれている画像&#10;&#10;自動的に生成された説明">
            <a:extLst>
              <a:ext uri="{FF2B5EF4-FFF2-40B4-BE49-F238E27FC236}">
                <a16:creationId xmlns:a16="http://schemas.microsoft.com/office/drawing/2014/main" id="{1D0AF79A-591E-D0E8-6916-F7F155CB9615}"/>
              </a:ext>
            </a:extLst>
          </p:cNvPr>
          <p:cNvPicPr>
            <a:picLocks noChangeAspect="1"/>
          </p:cNvPicPr>
          <p:nvPr/>
        </p:nvPicPr>
        <p:blipFill>
          <a:blip r:embed="rId7">
            <a:extLst>
              <a:ext uri="{BEBA8EAE-BF5A-486C-A8C5-ECC9F3942E4B}">
                <a14:imgProps xmlns:a14="http://schemas.microsoft.com/office/drawing/2010/main">
                  <a14:imgLayer r:embed="rId8">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rot="10800000" flipV="1">
            <a:off x="2857598" y="5087416"/>
            <a:ext cx="2462502" cy="1111878"/>
          </a:xfrm>
          <a:prstGeom prst="rect">
            <a:avLst/>
          </a:prstGeom>
        </p:spPr>
      </p:pic>
      <p:sp>
        <p:nvSpPr>
          <p:cNvPr id="47" name="四角形: 角を丸くする 46">
            <a:extLst>
              <a:ext uri="{FF2B5EF4-FFF2-40B4-BE49-F238E27FC236}">
                <a16:creationId xmlns:a16="http://schemas.microsoft.com/office/drawing/2014/main" id="{8262531D-8A0C-DC26-CED5-45FFC726CB08}"/>
              </a:ext>
            </a:extLst>
          </p:cNvPr>
          <p:cNvSpPr/>
          <p:nvPr/>
        </p:nvSpPr>
        <p:spPr>
          <a:xfrm>
            <a:off x="1840863" y="5180973"/>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もう一回</a:t>
            </a:r>
          </a:p>
        </p:txBody>
      </p:sp>
      <p:sp>
        <p:nvSpPr>
          <p:cNvPr id="45" name="フリーフォーム: 図形 44">
            <a:extLst>
              <a:ext uri="{FF2B5EF4-FFF2-40B4-BE49-F238E27FC236}">
                <a16:creationId xmlns:a16="http://schemas.microsoft.com/office/drawing/2014/main" id="{6828403B-4E10-63EF-076A-127DAA391B67}"/>
              </a:ext>
            </a:extLst>
          </p:cNvPr>
          <p:cNvSpPr/>
          <p:nvPr/>
        </p:nvSpPr>
        <p:spPr>
          <a:xfrm rot="5400000" flipH="1" flipV="1">
            <a:off x="2764311" y="5788801"/>
            <a:ext cx="362348" cy="38508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3" name="フリーフォーム: 図形 42">
            <a:extLst>
              <a:ext uri="{FF2B5EF4-FFF2-40B4-BE49-F238E27FC236}">
                <a16:creationId xmlns:a16="http://schemas.microsoft.com/office/drawing/2014/main" id="{5C756572-E4BD-E07C-A57D-1104D9B7D8BE}"/>
              </a:ext>
            </a:extLst>
          </p:cNvPr>
          <p:cNvSpPr/>
          <p:nvPr/>
        </p:nvSpPr>
        <p:spPr>
          <a:xfrm rot="5400000" flipV="1">
            <a:off x="2753549" y="5056767"/>
            <a:ext cx="383870" cy="385083"/>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dirty="0"/>
          </a:p>
        </p:txBody>
      </p:sp>
      <p:sp>
        <p:nvSpPr>
          <p:cNvPr id="42" name="フリーフォーム: 図形 41">
            <a:extLst>
              <a:ext uri="{FF2B5EF4-FFF2-40B4-BE49-F238E27FC236}">
                <a16:creationId xmlns:a16="http://schemas.microsoft.com/office/drawing/2014/main" id="{870A4F06-D857-5855-0CA1-704FD606B1C3}"/>
              </a:ext>
            </a:extLst>
          </p:cNvPr>
          <p:cNvSpPr/>
          <p:nvPr/>
        </p:nvSpPr>
        <p:spPr>
          <a:xfrm rot="5400000">
            <a:off x="5053300" y="5052204"/>
            <a:ext cx="383873" cy="385085"/>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44" name="フリーフォーム: 図形 43">
            <a:extLst>
              <a:ext uri="{FF2B5EF4-FFF2-40B4-BE49-F238E27FC236}">
                <a16:creationId xmlns:a16="http://schemas.microsoft.com/office/drawing/2014/main" id="{3D8C2FC2-0B4B-07C2-5A28-54D27C705204}"/>
              </a:ext>
            </a:extLst>
          </p:cNvPr>
          <p:cNvSpPr/>
          <p:nvPr/>
        </p:nvSpPr>
        <p:spPr>
          <a:xfrm rot="5400000" flipH="1">
            <a:off x="5064062" y="5824810"/>
            <a:ext cx="362348" cy="385086"/>
          </a:xfrm>
          <a:custGeom>
            <a:avLst/>
            <a:gdLst>
              <a:gd name="connsiteX0" fmla="*/ 177 w 1216238"/>
              <a:gd name="connsiteY0" fmla="*/ 342667 h 1220078"/>
              <a:gd name="connsiteX1" fmla="*/ 12590 w 1216238"/>
              <a:gd name="connsiteY1" fmla="*/ 8405 h 1220078"/>
              <a:gd name="connsiteX2" fmla="*/ 12596 w 1216238"/>
              <a:gd name="connsiteY2" fmla="*/ 8405 h 1220078"/>
              <a:gd name="connsiteX3" fmla="*/ 68104 w 1216238"/>
              <a:gd name="connsiteY3" fmla="*/ 4367 h 1220078"/>
              <a:gd name="connsiteX4" fmla="*/ 281119 w 1216238"/>
              <a:gd name="connsiteY4" fmla="*/ 2387 h 1220078"/>
              <a:gd name="connsiteX5" fmla="*/ 625170 w 1216238"/>
              <a:gd name="connsiteY5" fmla="*/ 8181 h 1220078"/>
              <a:gd name="connsiteX6" fmla="*/ 789664 w 1216238"/>
              <a:gd name="connsiteY6" fmla="*/ 4752 h 1220078"/>
              <a:gd name="connsiteX7" fmla="*/ 835888 w 1216238"/>
              <a:gd name="connsiteY7" fmla="*/ 5925 h 1220078"/>
              <a:gd name="connsiteX8" fmla="*/ 967813 w 1216238"/>
              <a:gd name="connsiteY8" fmla="*/ 1766 h 1220078"/>
              <a:gd name="connsiteX9" fmla="*/ 1216234 w 1216238"/>
              <a:gd name="connsiteY9" fmla="*/ 8406 h 1220078"/>
              <a:gd name="connsiteX10" fmla="*/ 1216234 w 1216238"/>
              <a:gd name="connsiteY10" fmla="*/ 338775 h 1220078"/>
              <a:gd name="connsiteX11" fmla="*/ 916256 w 1216238"/>
              <a:gd name="connsiteY11" fmla="*/ 329637 h 1220078"/>
              <a:gd name="connsiteX12" fmla="*/ 834299 w 1216238"/>
              <a:gd name="connsiteY12" fmla="*/ 332868 h 1220078"/>
              <a:gd name="connsiteX13" fmla="*/ 650521 w 1216238"/>
              <a:gd name="connsiteY13" fmla="*/ 338775 h 1220078"/>
              <a:gd name="connsiteX14" fmla="*/ 639517 w 1216238"/>
              <a:gd name="connsiteY14" fmla="*/ 338735 h 1220078"/>
              <a:gd name="connsiteX15" fmla="*/ 638485 w 1216238"/>
              <a:gd name="connsiteY15" fmla="*/ 338775 h 1220078"/>
              <a:gd name="connsiteX16" fmla="*/ 411809 w 1216238"/>
              <a:gd name="connsiteY16" fmla="*/ 346646 h 1220078"/>
              <a:gd name="connsiteX17" fmla="*/ 358240 w 1216238"/>
              <a:gd name="connsiteY17" fmla="*/ 346518 h 1220078"/>
              <a:gd name="connsiteX18" fmla="*/ 355448 w 1216238"/>
              <a:gd name="connsiteY18" fmla="*/ 464139 h 1220078"/>
              <a:gd name="connsiteX19" fmla="*/ 343542 w 1216238"/>
              <a:gd name="connsiteY19" fmla="*/ 603409 h 1220078"/>
              <a:gd name="connsiteX20" fmla="*/ 345919 w 1216238"/>
              <a:gd name="connsiteY20" fmla="*/ 722883 h 1220078"/>
              <a:gd name="connsiteX21" fmla="*/ 345854 w 1216238"/>
              <a:gd name="connsiteY21" fmla="*/ 901518 h 1220078"/>
              <a:gd name="connsiteX22" fmla="*/ 345123 w 1216238"/>
              <a:gd name="connsiteY22" fmla="*/ 985704 h 1220078"/>
              <a:gd name="connsiteX23" fmla="*/ 348307 w 1216238"/>
              <a:gd name="connsiteY23" fmla="*/ 1061202 h 1220078"/>
              <a:gd name="connsiteX24" fmla="*/ 342959 w 1216238"/>
              <a:gd name="connsiteY24" fmla="*/ 1212049 h 1220078"/>
              <a:gd name="connsiteX25" fmla="*/ 12590 w 1216238"/>
              <a:gd name="connsiteY25" fmla="*/ 1212049 h 1220078"/>
              <a:gd name="connsiteX26" fmla="*/ 12590 w 1216238"/>
              <a:gd name="connsiteY26" fmla="*/ 598191 h 1220078"/>
              <a:gd name="connsiteX27" fmla="*/ 12903 w 1216238"/>
              <a:gd name="connsiteY27" fmla="*/ 590044 h 1220078"/>
              <a:gd name="connsiteX28" fmla="*/ 12590 w 1216238"/>
              <a:gd name="connsiteY28" fmla="*/ 586154 h 1220078"/>
              <a:gd name="connsiteX29" fmla="*/ 177 w 1216238"/>
              <a:gd name="connsiteY29" fmla="*/ 342667 h 1220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16238" h="1220078">
                <a:moveTo>
                  <a:pt x="177" y="342667"/>
                </a:moveTo>
                <a:cubicBezTo>
                  <a:pt x="1740" y="231368"/>
                  <a:pt x="13078" y="144993"/>
                  <a:pt x="12590" y="8405"/>
                </a:cubicBezTo>
                <a:lnTo>
                  <a:pt x="12596" y="8405"/>
                </a:lnTo>
                <a:lnTo>
                  <a:pt x="68104" y="4367"/>
                </a:lnTo>
                <a:cubicBezTo>
                  <a:pt x="127960" y="1375"/>
                  <a:pt x="200376" y="1316"/>
                  <a:pt x="281119" y="2387"/>
                </a:cubicBezTo>
                <a:lnTo>
                  <a:pt x="625170" y="8181"/>
                </a:lnTo>
                <a:lnTo>
                  <a:pt x="789664" y="4752"/>
                </a:lnTo>
                <a:lnTo>
                  <a:pt x="835888" y="5925"/>
                </a:lnTo>
                <a:lnTo>
                  <a:pt x="967813" y="1766"/>
                </a:lnTo>
                <a:cubicBezTo>
                  <a:pt x="1062113" y="-1026"/>
                  <a:pt x="1142929" y="-1606"/>
                  <a:pt x="1216234" y="8406"/>
                </a:cubicBezTo>
                <a:cubicBezTo>
                  <a:pt x="1216434" y="94117"/>
                  <a:pt x="1209946" y="234594"/>
                  <a:pt x="1216234" y="338775"/>
                </a:cubicBezTo>
                <a:lnTo>
                  <a:pt x="916256" y="329637"/>
                </a:lnTo>
                <a:lnTo>
                  <a:pt x="834299" y="332868"/>
                </a:lnTo>
                <a:cubicBezTo>
                  <a:pt x="781009" y="335093"/>
                  <a:pt x="720838" y="337366"/>
                  <a:pt x="650521" y="338775"/>
                </a:cubicBezTo>
                <a:lnTo>
                  <a:pt x="639517" y="338735"/>
                </a:lnTo>
                <a:lnTo>
                  <a:pt x="638485" y="338775"/>
                </a:lnTo>
                <a:cubicBezTo>
                  <a:pt x="580473" y="344076"/>
                  <a:pt x="498937" y="346286"/>
                  <a:pt x="411809" y="346646"/>
                </a:cubicBezTo>
                <a:lnTo>
                  <a:pt x="358240" y="346518"/>
                </a:lnTo>
                <a:lnTo>
                  <a:pt x="355448" y="464139"/>
                </a:lnTo>
                <a:lnTo>
                  <a:pt x="343542" y="603409"/>
                </a:lnTo>
                <a:lnTo>
                  <a:pt x="345919" y="722883"/>
                </a:lnTo>
                <a:cubicBezTo>
                  <a:pt x="346314" y="779343"/>
                  <a:pt x="346204" y="840782"/>
                  <a:pt x="345854" y="901518"/>
                </a:cubicBezTo>
                <a:lnTo>
                  <a:pt x="345123" y="985704"/>
                </a:lnTo>
                <a:lnTo>
                  <a:pt x="348307" y="1061202"/>
                </a:lnTo>
                <a:cubicBezTo>
                  <a:pt x="349216" y="1112975"/>
                  <a:pt x="348133" y="1163769"/>
                  <a:pt x="342959" y="1212049"/>
                </a:cubicBezTo>
                <a:cubicBezTo>
                  <a:pt x="251607" y="1227054"/>
                  <a:pt x="176014" y="1217421"/>
                  <a:pt x="12590" y="1212049"/>
                </a:cubicBezTo>
                <a:cubicBezTo>
                  <a:pt x="-2180" y="1050637"/>
                  <a:pt x="7726" y="818701"/>
                  <a:pt x="12590" y="598191"/>
                </a:cubicBezTo>
                <a:lnTo>
                  <a:pt x="12903" y="590044"/>
                </a:lnTo>
                <a:lnTo>
                  <a:pt x="12590" y="586154"/>
                </a:lnTo>
                <a:cubicBezTo>
                  <a:pt x="1822" y="485199"/>
                  <a:pt x="-760" y="409447"/>
                  <a:pt x="177" y="342667"/>
                </a:cubicBezTo>
                <a:close/>
              </a:path>
            </a:pathLst>
          </a:custGeom>
          <a:solidFill>
            <a:srgbClr val="FF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dirty="0"/>
          </a:p>
        </p:txBody>
      </p:sp>
      <p:pic>
        <p:nvPicPr>
          <p:cNvPr id="48" name="図 47" descr="図形 が含まれている画像&#10;&#10;自動的に生成された説明">
            <a:extLst>
              <a:ext uri="{FF2B5EF4-FFF2-40B4-BE49-F238E27FC236}">
                <a16:creationId xmlns:a16="http://schemas.microsoft.com/office/drawing/2014/main" id="{0CCBC865-892B-B595-5819-5C53F54A7B37}"/>
              </a:ext>
            </a:extLst>
          </p:cNvPr>
          <p:cNvPicPr>
            <a:picLocks noChangeAspect="1"/>
          </p:cNvPicPr>
          <p:nvPr/>
        </p:nvPicPr>
        <p:blipFill>
          <a:blip r:embed="rId7">
            <a:extLst>
              <a:ext uri="{BEBA8EAE-BF5A-486C-A8C5-ECC9F3942E4B}">
                <a14:imgProps xmlns:a14="http://schemas.microsoft.com/office/drawing/2010/main">
                  <a14:imgLayer r:embed="rId8">
                    <a14:imgEffect>
                      <a14:artisticPaintStrokes/>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rot="10800000" flipV="1">
            <a:off x="6959217" y="5087416"/>
            <a:ext cx="2462502" cy="1111878"/>
          </a:xfrm>
          <a:prstGeom prst="rect">
            <a:avLst/>
          </a:prstGeom>
        </p:spPr>
      </p:pic>
      <p:sp>
        <p:nvSpPr>
          <p:cNvPr id="49" name="四角形: 角を丸くする 48">
            <a:extLst>
              <a:ext uri="{FF2B5EF4-FFF2-40B4-BE49-F238E27FC236}">
                <a16:creationId xmlns:a16="http://schemas.microsoft.com/office/drawing/2014/main" id="{055F5469-359B-01A2-6269-41013090139B}"/>
              </a:ext>
            </a:extLst>
          </p:cNvPr>
          <p:cNvSpPr/>
          <p:nvPr/>
        </p:nvSpPr>
        <p:spPr>
          <a:xfrm>
            <a:off x="5942482" y="5180973"/>
            <a:ext cx="4466121" cy="987511"/>
          </a:xfrm>
          <a:prstGeom prst="roundRect">
            <a:avLst>
              <a:gd name="adj" fmla="val 50000"/>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rPr>
              <a:t>タイトルへ</a:t>
            </a:r>
            <a:endParaRPr kumimoji="1" lang="ja-JP" altLang="en-US" sz="24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Rounded M+ 1c black" panose="020B0902020203020207" pitchFamily="50" charset="-128"/>
              <a:ea typeface="Rounded M+ 1c black" panose="020B0902020203020207" pitchFamily="50" charset="-128"/>
              <a:cs typeface="Rounded M+ 1c black" panose="020B0902020203020207" pitchFamily="50" charset="-128"/>
            </a:endParaRPr>
          </a:p>
        </p:txBody>
      </p:sp>
      <p:sp>
        <p:nvSpPr>
          <p:cNvPr id="52" name="二等辺三角形 51">
            <a:extLst>
              <a:ext uri="{FF2B5EF4-FFF2-40B4-BE49-F238E27FC236}">
                <a16:creationId xmlns:a16="http://schemas.microsoft.com/office/drawing/2014/main" id="{8028DF21-0978-75E5-A507-FEAE2CCF8CA7}"/>
              </a:ext>
            </a:extLst>
          </p:cNvPr>
          <p:cNvSpPr/>
          <p:nvPr/>
        </p:nvSpPr>
        <p:spPr>
          <a:xfrm rot="5400000">
            <a:off x="5546739" y="5583332"/>
            <a:ext cx="139253" cy="120046"/>
          </a:xfrm>
          <a:prstGeom prst="triangl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テキスト ボックス 52">
            <a:extLst>
              <a:ext uri="{FF2B5EF4-FFF2-40B4-BE49-F238E27FC236}">
                <a16:creationId xmlns:a16="http://schemas.microsoft.com/office/drawing/2014/main" id="{9CD07233-4C7A-36DD-CFF2-41AC1FD20735}"/>
              </a:ext>
            </a:extLst>
          </p:cNvPr>
          <p:cNvSpPr txBox="1"/>
          <p:nvPr/>
        </p:nvSpPr>
        <p:spPr>
          <a:xfrm>
            <a:off x="7935987" y="1406915"/>
            <a:ext cx="954107" cy="461665"/>
          </a:xfrm>
          <a:prstGeom prst="rect">
            <a:avLst/>
          </a:prstGeom>
          <a:noFill/>
        </p:spPr>
        <p:txBody>
          <a:bodyPr wrap="none" rtlCol="0">
            <a:spAutoFit/>
          </a:bodyPr>
          <a:lstStyle/>
          <a:p>
            <a:pPr algn="r"/>
            <a:r>
              <a:rPr kumimoji="1" lang="en-US" altLang="ja-JP" sz="2400" b="1" dirty="0">
                <a:latin typeface="あんずもじ等幅2020" panose="02000609000000000000" pitchFamily="1" charset="-128"/>
                <a:ea typeface="あんずもじ等幅2020" panose="02000609000000000000" pitchFamily="1" charset="-128"/>
              </a:rPr>
              <a:t>138</a:t>
            </a:r>
            <a:r>
              <a:rPr kumimoji="1" lang="ja-JP" altLang="en-US" sz="2400" b="1" dirty="0">
                <a:latin typeface="あんずもじ等幅2020" panose="02000609000000000000" pitchFamily="1" charset="-128"/>
                <a:ea typeface="あんずもじ等幅2020" panose="02000609000000000000" pitchFamily="1" charset="-128"/>
              </a:rPr>
              <a:t>回</a:t>
            </a:r>
          </a:p>
        </p:txBody>
      </p:sp>
      <p:sp>
        <p:nvSpPr>
          <p:cNvPr id="54" name="テキスト ボックス 53">
            <a:extLst>
              <a:ext uri="{FF2B5EF4-FFF2-40B4-BE49-F238E27FC236}">
                <a16:creationId xmlns:a16="http://schemas.microsoft.com/office/drawing/2014/main" id="{E2041A16-7A5E-3849-192A-0FA60E0F9472}"/>
              </a:ext>
            </a:extLst>
          </p:cNvPr>
          <p:cNvSpPr txBox="1"/>
          <p:nvPr/>
        </p:nvSpPr>
        <p:spPr>
          <a:xfrm>
            <a:off x="7935990" y="3292049"/>
            <a:ext cx="954107" cy="461665"/>
          </a:xfrm>
          <a:prstGeom prst="rect">
            <a:avLst/>
          </a:prstGeom>
          <a:noFill/>
        </p:spPr>
        <p:txBody>
          <a:bodyPr wrap="none" rtlCol="0">
            <a:spAutoFit/>
          </a:bodyPr>
          <a:lstStyle/>
          <a:p>
            <a:pPr algn="r"/>
            <a:r>
              <a:rPr lang="en-US" altLang="ja-JP" sz="2400" b="1" dirty="0">
                <a:latin typeface="あんずもじ等幅2020" panose="02000609000000000000" pitchFamily="1" charset="-128"/>
                <a:ea typeface="あんずもじ等幅2020" panose="02000609000000000000" pitchFamily="1" charset="-128"/>
              </a:rPr>
              <a:t>101</a:t>
            </a:r>
            <a:r>
              <a:rPr kumimoji="1" lang="ja-JP" altLang="en-US" sz="2400" b="1" dirty="0">
                <a:latin typeface="あんずもじ等幅2020" panose="02000609000000000000" pitchFamily="1" charset="-128"/>
                <a:ea typeface="あんずもじ等幅2020" panose="02000609000000000000" pitchFamily="1" charset="-128"/>
              </a:rPr>
              <a:t>回</a:t>
            </a:r>
          </a:p>
        </p:txBody>
      </p:sp>
      <p:sp>
        <p:nvSpPr>
          <p:cNvPr id="55" name="テキスト ボックス 54">
            <a:extLst>
              <a:ext uri="{FF2B5EF4-FFF2-40B4-BE49-F238E27FC236}">
                <a16:creationId xmlns:a16="http://schemas.microsoft.com/office/drawing/2014/main" id="{6CBCCBAB-BC11-5018-D105-9D0B4ED497EA}"/>
              </a:ext>
            </a:extLst>
          </p:cNvPr>
          <p:cNvSpPr txBox="1"/>
          <p:nvPr/>
        </p:nvSpPr>
        <p:spPr>
          <a:xfrm>
            <a:off x="8089875" y="2663671"/>
            <a:ext cx="800220" cy="461665"/>
          </a:xfrm>
          <a:prstGeom prst="rect">
            <a:avLst/>
          </a:prstGeom>
          <a:noFill/>
        </p:spPr>
        <p:txBody>
          <a:bodyPr wrap="none" rtlCol="0">
            <a:spAutoFit/>
          </a:bodyPr>
          <a:lstStyle/>
          <a:p>
            <a:pPr algn="r"/>
            <a:r>
              <a:rPr lang="en-US" altLang="ja-JP" sz="2400" b="1" dirty="0">
                <a:latin typeface="あんずもじ等幅2020" panose="02000609000000000000" pitchFamily="1" charset="-128"/>
                <a:ea typeface="あんずもじ等幅2020" panose="02000609000000000000" pitchFamily="1" charset="-128"/>
              </a:rPr>
              <a:t>98</a:t>
            </a:r>
            <a:r>
              <a:rPr kumimoji="1" lang="ja-JP" altLang="en-US" sz="2400" b="1" dirty="0">
                <a:latin typeface="あんずもじ等幅2020" panose="02000609000000000000" pitchFamily="1" charset="-128"/>
                <a:ea typeface="あんずもじ等幅2020" panose="02000609000000000000" pitchFamily="1" charset="-128"/>
              </a:rPr>
              <a:t>回</a:t>
            </a:r>
          </a:p>
        </p:txBody>
      </p:sp>
      <p:sp>
        <p:nvSpPr>
          <p:cNvPr id="56" name="テキスト ボックス 55">
            <a:extLst>
              <a:ext uri="{FF2B5EF4-FFF2-40B4-BE49-F238E27FC236}">
                <a16:creationId xmlns:a16="http://schemas.microsoft.com/office/drawing/2014/main" id="{0A9474FD-9C2C-B065-A1AB-6C55EE10A435}"/>
              </a:ext>
            </a:extLst>
          </p:cNvPr>
          <p:cNvSpPr txBox="1"/>
          <p:nvPr/>
        </p:nvSpPr>
        <p:spPr>
          <a:xfrm>
            <a:off x="8089875" y="3923236"/>
            <a:ext cx="800220" cy="461665"/>
          </a:xfrm>
          <a:prstGeom prst="rect">
            <a:avLst/>
          </a:prstGeom>
          <a:noFill/>
        </p:spPr>
        <p:txBody>
          <a:bodyPr wrap="none" rtlCol="0">
            <a:spAutoFit/>
          </a:bodyPr>
          <a:lstStyle/>
          <a:p>
            <a:pPr algn="r"/>
            <a:r>
              <a:rPr lang="en-US" altLang="ja-JP" sz="2400" b="1" dirty="0">
                <a:latin typeface="あんずもじ等幅2020" panose="02000609000000000000" pitchFamily="1" charset="-128"/>
                <a:ea typeface="あんずもじ等幅2020" panose="02000609000000000000" pitchFamily="1" charset="-128"/>
              </a:rPr>
              <a:t>78</a:t>
            </a:r>
            <a:r>
              <a:rPr kumimoji="1" lang="ja-JP" altLang="en-US" sz="2400" b="1" dirty="0">
                <a:latin typeface="あんずもじ等幅2020" panose="02000609000000000000" pitchFamily="1" charset="-128"/>
                <a:ea typeface="あんずもじ等幅2020" panose="02000609000000000000" pitchFamily="1" charset="-128"/>
              </a:rPr>
              <a:t>回</a:t>
            </a:r>
          </a:p>
        </p:txBody>
      </p:sp>
    </p:spTree>
    <p:extLst>
      <p:ext uri="{BB962C8B-B14F-4D97-AF65-F5344CB8AC3E}">
        <p14:creationId xmlns:p14="http://schemas.microsoft.com/office/powerpoint/2010/main" val="5084157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4533</TotalTime>
  <Words>152</Words>
  <Application>Microsoft Office PowerPoint</Application>
  <PresentationFormat>ワイド画面</PresentationFormat>
  <Paragraphs>57</Paragraphs>
  <Slides>7</Slides>
  <Notes>0</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7</vt:i4>
      </vt:variant>
    </vt:vector>
  </HeadingPairs>
  <TitlesOfParts>
    <vt:vector size="17" baseType="lpstr">
      <vt:lpstr>Arial</vt:lpstr>
      <vt:lpstr>あんずもじ等幅2020</vt:lpstr>
      <vt:lpstr>源真ゴシック等幅 Bold</vt:lpstr>
      <vt:lpstr>游ゴシック Light</vt:lpstr>
      <vt:lpstr>Rounded M+ 1c black</vt:lpstr>
      <vt:lpstr>07ロゴたいぷゴシック7</vt:lpstr>
      <vt:lpstr>Rounded M+ 1c regular</vt:lpstr>
      <vt:lpstr>Bauhaus 93</vt:lpstr>
      <vt:lpstr>游ゴシック</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MIZUMOTO Naoki</dc:creator>
  <cp:lastModifiedBy>MIZUMOTO Naoki</cp:lastModifiedBy>
  <cp:revision>14</cp:revision>
  <dcterms:created xsi:type="dcterms:W3CDTF">2022-10-19T16:21:56Z</dcterms:created>
  <dcterms:modified xsi:type="dcterms:W3CDTF">2022-11-05T18:07:34Z</dcterms:modified>
</cp:coreProperties>
</file>

<file path=docProps/thumbnail.jpeg>
</file>